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1pPr>
    <a:lvl2pPr marL="0" marR="0" indent="45720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2pPr>
    <a:lvl3pPr marL="0" marR="0" indent="91440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3pPr>
    <a:lvl4pPr marL="0" marR="0" indent="137160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4pPr>
    <a:lvl5pPr marL="0" marR="0" indent="182880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5pPr>
    <a:lvl6pPr marL="0" marR="0" indent="228600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6pPr>
    <a:lvl7pPr marL="0" marR="0" indent="274320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7pPr>
    <a:lvl8pPr marL="0" marR="0" indent="320040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8pPr>
    <a:lvl9pPr marL="0" marR="0" indent="365760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8" name="Shape 218"/>
          <p:cNvSpPr/>
          <p:nvPr>
            <p:ph type="sldImg"/>
          </p:nvPr>
        </p:nvSpPr>
        <p:spPr>
          <a:xfrm>
            <a:off x="1143000" y="685800"/>
            <a:ext cx="4572000" cy="3429000"/>
          </a:xfrm>
          <a:prstGeom prst="rect">
            <a:avLst/>
          </a:prstGeom>
        </p:spPr>
        <p:txBody>
          <a:bodyPr/>
          <a:lstStyle/>
          <a:p>
            <a:pPr/>
          </a:p>
        </p:txBody>
      </p:sp>
      <p:sp>
        <p:nvSpPr>
          <p:cNvPr id="219" name="Shape 2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300480" latinLnBrk="0">
      <a:defRPr sz="1600">
        <a:latin typeface="+mj-lt"/>
        <a:ea typeface="+mj-ea"/>
        <a:cs typeface="+mj-cs"/>
        <a:sym typeface="Calibri"/>
      </a:defRPr>
    </a:lvl1pPr>
    <a:lvl2pPr indent="228600" defTabSz="1300480" latinLnBrk="0">
      <a:defRPr sz="1600">
        <a:latin typeface="+mj-lt"/>
        <a:ea typeface="+mj-ea"/>
        <a:cs typeface="+mj-cs"/>
        <a:sym typeface="Calibri"/>
      </a:defRPr>
    </a:lvl2pPr>
    <a:lvl3pPr indent="457200" defTabSz="1300480" latinLnBrk="0">
      <a:defRPr sz="1600">
        <a:latin typeface="+mj-lt"/>
        <a:ea typeface="+mj-ea"/>
        <a:cs typeface="+mj-cs"/>
        <a:sym typeface="Calibri"/>
      </a:defRPr>
    </a:lvl3pPr>
    <a:lvl4pPr indent="685800" defTabSz="1300480" latinLnBrk="0">
      <a:defRPr sz="1600">
        <a:latin typeface="+mj-lt"/>
        <a:ea typeface="+mj-ea"/>
        <a:cs typeface="+mj-cs"/>
        <a:sym typeface="Calibri"/>
      </a:defRPr>
    </a:lvl4pPr>
    <a:lvl5pPr indent="914400" defTabSz="1300480" latinLnBrk="0">
      <a:defRPr sz="1600">
        <a:latin typeface="+mj-lt"/>
        <a:ea typeface="+mj-ea"/>
        <a:cs typeface="+mj-cs"/>
        <a:sym typeface="Calibri"/>
      </a:defRPr>
    </a:lvl5pPr>
    <a:lvl6pPr indent="1143000" defTabSz="1300480" latinLnBrk="0">
      <a:defRPr sz="1600">
        <a:latin typeface="+mj-lt"/>
        <a:ea typeface="+mj-ea"/>
        <a:cs typeface="+mj-cs"/>
        <a:sym typeface="Calibri"/>
      </a:defRPr>
    </a:lvl6pPr>
    <a:lvl7pPr indent="1371600" defTabSz="1300480" latinLnBrk="0">
      <a:defRPr sz="1600">
        <a:latin typeface="+mj-lt"/>
        <a:ea typeface="+mj-ea"/>
        <a:cs typeface="+mj-cs"/>
        <a:sym typeface="Calibri"/>
      </a:defRPr>
    </a:lvl7pPr>
    <a:lvl8pPr indent="1600200" defTabSz="1300480" latinLnBrk="0">
      <a:defRPr sz="1600">
        <a:latin typeface="+mj-lt"/>
        <a:ea typeface="+mj-ea"/>
        <a:cs typeface="+mj-cs"/>
        <a:sym typeface="Calibri"/>
      </a:defRPr>
    </a:lvl8pPr>
    <a:lvl9pPr indent="1828800" defTabSz="1300480" latinLnBrk="0">
      <a:defRPr sz="16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Welcome to the conference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Filepicker</a:t>
            </a:r>
          </a:p>
          <a:p>
            <a:pPr defTabSz="457200">
              <a:lnSpc>
                <a:spcPct val="117999"/>
              </a:lnSpc>
              <a:defRPr sz="2200">
                <a:latin typeface="Helvetica Neue"/>
                <a:ea typeface="Helvetica Neue"/>
                <a:cs typeface="Helvetica Neue"/>
                <a:sym typeface="Helvetica Neue"/>
              </a:defRPr>
            </a:pPr>
            <a:r>
              <a:t>Direct Sharing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GDPR</a:t>
            </a:r>
          </a:p>
          <a:p>
            <a:pPr defTabSz="457200">
              <a:lnSpc>
                <a:spcPct val="117999"/>
              </a:lnSpc>
              <a:defRPr sz="2200">
                <a:latin typeface="Helvetica Neue"/>
                <a:ea typeface="Helvetica Neue"/>
                <a:cs typeface="Helvetica Neue"/>
                <a:sym typeface="Helvetica Neue"/>
              </a:defRPr>
            </a:pPr>
            <a:r>
              <a:t>data request /delete</a:t>
            </a:r>
          </a:p>
          <a:p>
            <a:pPr defTabSz="457200">
              <a:lnSpc>
                <a:spcPct val="117999"/>
              </a:lnSpc>
              <a:defRPr sz="2200">
                <a:latin typeface="Helvetica Neue"/>
                <a:ea typeface="Helvetica Neue"/>
                <a:cs typeface="Helvetica Neue"/>
                <a:sym typeface="Helvetica Neue"/>
              </a:defRPr>
            </a:pPr>
            <a:r>
              <a:t>legal notice</a:t>
            </a:r>
          </a:p>
          <a:p>
            <a:pPr defTabSz="457200">
              <a:lnSpc>
                <a:spcPct val="117999"/>
              </a:lnSpc>
              <a:defRPr sz="2200">
                <a:latin typeface="Helvetica Neue"/>
                <a:ea typeface="Helvetica Neue"/>
                <a:cs typeface="Helvetica Neue"/>
                <a:sym typeface="Helvetica Neue"/>
              </a:defRPr>
            </a:pPr>
            <a:r>
              <a:t>term and conditions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 Optional high performance backend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Password protected public chats, rooms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 End to end encrypted video calls with WebRTC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marL="220578" indent="-220578" defTabSz="457200">
              <a:lnSpc>
                <a:spcPct val="117999"/>
              </a:lnSpc>
              <a:buSzPct val="100000"/>
              <a:buChar char="-"/>
              <a:defRPr sz="2200">
                <a:latin typeface="Helvetica Neue"/>
                <a:ea typeface="Helvetica Neue"/>
                <a:cs typeface="Helvetica Neue"/>
                <a:sym typeface="Helvetica Neue"/>
              </a:defRPr>
            </a:pPr>
            <a:r>
              <a:t>ALL features on iOS and Android as on Web</a:t>
            </a:r>
          </a:p>
          <a:p>
            <a:pPr marL="220578" indent="-220578" defTabSz="457200">
              <a:lnSpc>
                <a:spcPct val="117999"/>
              </a:lnSpc>
              <a:buSzPct val="100000"/>
              <a:buChar char="-"/>
              <a:defRPr sz="2200">
                <a:latin typeface="Helvetica Neue"/>
                <a:ea typeface="Helvetica Neue"/>
                <a:cs typeface="Helvetica Neue"/>
                <a:sym typeface="Helvetica Neue"/>
              </a:defRPr>
            </a:pPr>
            <a:r>
              <a:t> Mention autocomplete</a:t>
            </a:r>
          </a:p>
          <a:p>
            <a:pPr marL="220578" indent="-220578" defTabSz="457200">
              <a:lnSpc>
                <a:spcPct val="117999"/>
              </a:lnSpc>
              <a:buSzPct val="100000"/>
              <a:buChar char="-"/>
              <a:defRPr sz="2200">
                <a:latin typeface="Helvetica Neue"/>
                <a:ea typeface="Helvetica Neue"/>
                <a:cs typeface="Helvetica Neue"/>
                <a:sym typeface="Helvetica Neue"/>
              </a:defRPr>
            </a:pPr>
            <a:r>
              <a:t>- Moderatiors</a:t>
            </a:r>
          </a:p>
          <a:p>
            <a:pPr marL="220578" indent="-220578" defTabSz="457200">
              <a:lnSpc>
                <a:spcPct val="117999"/>
              </a:lnSpc>
              <a:buSzPct val="100000"/>
              <a:buChar char="-"/>
              <a:defRPr sz="2200">
                <a:latin typeface="Helvetica Neue"/>
                <a:ea typeface="Helvetica Neue"/>
                <a:cs typeface="Helvetica Neue"/>
                <a:sym typeface="Helvetica Neue"/>
              </a:defRPr>
            </a:pPr>
            <a:r>
              <a:t>- Favorite rooms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Biggest Nextcloud Conference ever</a:t>
            </a:r>
          </a:p>
          <a:p>
            <a:pPr defTabSz="457200">
              <a:lnSpc>
                <a:spcPct val="117999"/>
              </a:lnSpc>
              <a:defRPr sz="2200">
                <a:latin typeface="Helvetica Neue"/>
                <a:ea typeface="Helvetica Neue"/>
                <a:cs typeface="Helvetica Neue"/>
                <a:sym typeface="Helvetica Neue"/>
              </a:defRPr>
            </a:pPr>
            <a:r>
              <a:t>200 attendees</a:t>
            </a:r>
          </a:p>
          <a:p>
            <a:pPr defTabSz="457200">
              <a:lnSpc>
                <a:spcPct val="117999"/>
              </a:lnSpc>
              <a:defRPr sz="2200">
                <a:latin typeface="Helvetica Neue"/>
                <a:ea typeface="Helvetica Neue"/>
                <a:cs typeface="Helvetica Neue"/>
                <a:sym typeface="Helvetica Neue"/>
              </a:defRPr>
            </a:pPr>
            <a:r>
              <a:t>Project booths</a:t>
            </a:r>
          </a:p>
          <a:p>
            <a:pPr defTabSz="457200">
              <a:lnSpc>
                <a:spcPct val="117999"/>
              </a:lnSpc>
              <a:defRPr sz="2200">
                <a:latin typeface="Helvetica Neue"/>
                <a:ea typeface="Helvetica Neue"/>
                <a:cs typeface="Helvetica Neue"/>
                <a:sym typeface="Helvetica Neue"/>
              </a:defRPr>
            </a:pPr>
            <a:r>
              <a:t>People from kenia, japan, brazil, south africa</a:t>
            </a:r>
          </a:p>
          <a:p>
            <a:pPr defTabSz="457200">
              <a:lnSpc>
                <a:spcPct val="117999"/>
              </a:lnSpc>
              <a:defRPr sz="2200">
                <a:latin typeface="Helvetica Neue"/>
                <a:ea typeface="Helvetica Neue"/>
                <a:cs typeface="Helvetica Neue"/>
                <a:sym typeface="Helvetica Neue"/>
              </a:defRPr>
            </a:pPr>
            <a:r>
              <a:t>More talks and  workshops then ever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So what are the changes?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So what are the changes?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Signaling / telegram gateway for 2 factor auth</a:t>
            </a:r>
          </a:p>
          <a:p>
            <a:pPr defTabSz="457200">
              <a:lnSpc>
                <a:spcPct val="117999"/>
              </a:lnSpc>
              <a:defRPr sz="2200">
                <a:latin typeface="Helvetica Neue"/>
                <a:ea typeface="Helvetica Neue"/>
                <a:cs typeface="Helvetica Neue"/>
                <a:sym typeface="Helvetica Neue"/>
              </a:defRPr>
            </a:pPr>
            <a:r>
              <a:t>Swift v3</a:t>
            </a:r>
          </a:p>
          <a:p>
            <a:pPr defTabSz="457200">
              <a:lnSpc>
                <a:spcPct val="117999"/>
              </a:lnSpc>
              <a:defRPr sz="2200">
                <a:latin typeface="Helvetica Neue"/>
                <a:ea typeface="Helvetica Neue"/>
                <a:cs typeface="Helvetica Neue"/>
                <a:sym typeface="Helvetica Neue"/>
              </a:defRPr>
            </a:pPr>
            <a:r>
              <a:t>systemd logging</a:t>
            </a:r>
          </a:p>
          <a:p>
            <a:pPr defTabSz="457200">
              <a:lnSpc>
                <a:spcPct val="117999"/>
              </a:lnSpc>
              <a:defRPr sz="2200">
                <a:latin typeface="Helvetica Neue"/>
                <a:ea typeface="Helvetica Neue"/>
                <a:cs typeface="Helvetica Neue"/>
                <a:sym typeface="Helvetica Neue"/>
              </a:defRPr>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150 apps in the app store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completely new app management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free busy support</a:t>
            </a:r>
          </a:p>
          <a:p>
            <a:pPr defTabSz="457200">
              <a:lnSpc>
                <a:spcPct val="117999"/>
              </a:lnSpc>
              <a:defRPr sz="2200">
                <a:latin typeface="Helvetica Neue"/>
                <a:ea typeface="Helvetica Neue"/>
                <a:cs typeface="Helvetica Neue"/>
                <a:sym typeface="Helvetica Neue"/>
              </a:defRPr>
            </a:pPr>
            <a:r>
              <a:t>ressource booking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File upload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bg>
      <p:bgPr>
        <a:solidFill>
          <a:srgbClr val="FFFFFF"/>
        </a:solidFill>
      </p:bgPr>
    </p:bg>
    <p:spTree>
      <p:nvGrpSpPr>
        <p:cNvPr id="1" name=""/>
        <p:cNvGrpSpPr/>
        <p:nvPr/>
      </p:nvGrpSpPr>
      <p:grpSpPr>
        <a:xfrm>
          <a:off x="0" y="0"/>
          <a:ext cx="0" cy="0"/>
          <a:chOff x="0" y="0"/>
          <a:chExt cx="0" cy="0"/>
        </a:xfrm>
      </p:grpSpPr>
      <p:sp>
        <p:nvSpPr>
          <p:cNvPr id="12" name="Title Text"/>
          <p:cNvSpPr txBox="1"/>
          <p:nvPr>
            <p:ph type="title"/>
          </p:nvPr>
        </p:nvSpPr>
        <p:spPr>
          <a:xfrm>
            <a:off x="1625599" y="2416387"/>
            <a:ext cx="9753602" cy="2546774"/>
          </a:xfrm>
          <a:prstGeom prst="rect">
            <a:avLst/>
          </a:prstGeom>
        </p:spPr>
        <p:txBody>
          <a:bodyPr lIns="48767" tIns="48767" rIns="48767" bIns="48767" anchor="b"/>
          <a:lstStyle>
            <a:lvl1pPr algn="ctr" defTabSz="1300480">
              <a:lnSpc>
                <a:spcPct val="90000"/>
              </a:lnSpc>
              <a:defRPr sz="8400">
                <a:latin typeface="+mn-lt"/>
                <a:ea typeface="+mn-ea"/>
                <a:cs typeface="+mn-cs"/>
                <a:sym typeface="Open Sans Light"/>
              </a:defRPr>
            </a:lvl1pPr>
          </a:lstStyle>
          <a:p>
            <a:pPr/>
            <a:r>
              <a:t>Title Text</a:t>
            </a:r>
          </a:p>
        </p:txBody>
      </p:sp>
      <p:sp>
        <p:nvSpPr>
          <p:cNvPr id="13" name="Body Level One…"/>
          <p:cNvSpPr txBox="1"/>
          <p:nvPr>
            <p:ph type="body" sz="quarter" idx="1"/>
          </p:nvPr>
        </p:nvSpPr>
        <p:spPr>
          <a:xfrm>
            <a:off x="1625599" y="5061373"/>
            <a:ext cx="9753602" cy="1766147"/>
          </a:xfrm>
          <a:prstGeom prst="rect">
            <a:avLst/>
          </a:prstGeom>
        </p:spPr>
        <p:txBody>
          <a:bodyPr lIns="48767" tIns="48767" rIns="48767" bIns="48767"/>
          <a:lstStyle>
            <a:lvl1pPr marL="0" indent="0" algn="ctr" defTabSz="1300480">
              <a:lnSpc>
                <a:spcPct val="90000"/>
              </a:lnSpc>
              <a:spcBef>
                <a:spcPts val="1400"/>
              </a:spcBef>
              <a:buClrTx/>
              <a:buSzTx/>
              <a:buNone/>
              <a:defRPr spc="0" sz="3400"/>
            </a:lvl1pPr>
            <a:lvl2pPr marL="0" indent="457200" algn="ctr" defTabSz="1300480">
              <a:lnSpc>
                <a:spcPct val="90000"/>
              </a:lnSpc>
              <a:spcBef>
                <a:spcPts val="1400"/>
              </a:spcBef>
              <a:buClrTx/>
              <a:buSzTx/>
              <a:buFontTx/>
              <a:buNone/>
              <a:defRPr spc="0" sz="3400"/>
            </a:lvl2pPr>
            <a:lvl3pPr marL="0" indent="914400" algn="ctr" defTabSz="1300480">
              <a:lnSpc>
                <a:spcPct val="90000"/>
              </a:lnSpc>
              <a:spcBef>
                <a:spcPts val="1400"/>
              </a:spcBef>
              <a:buClrTx/>
              <a:buSzTx/>
              <a:buFontTx/>
              <a:buNone/>
              <a:defRPr spc="0" sz="3400"/>
            </a:lvl3pPr>
            <a:lvl4pPr marL="0" indent="1371600" algn="ctr" defTabSz="1300480">
              <a:lnSpc>
                <a:spcPct val="90000"/>
              </a:lnSpc>
              <a:spcBef>
                <a:spcPts val="1400"/>
              </a:spcBef>
              <a:buClrTx/>
              <a:buSzTx/>
              <a:buFontTx/>
              <a:buNone/>
              <a:defRPr spc="0" sz="3400"/>
            </a:lvl4pPr>
            <a:lvl5pPr marL="0" indent="1828800" algn="ctr" defTabSz="1300480">
              <a:lnSpc>
                <a:spcPct val="90000"/>
              </a:lnSpc>
              <a:spcBef>
                <a:spcPts val="1400"/>
              </a:spcBef>
              <a:buClrTx/>
              <a:buSzTx/>
              <a:buFontTx/>
              <a:buNone/>
              <a:defRPr spc="0" sz="34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11787362" y="8024622"/>
            <a:ext cx="323359" cy="338837"/>
          </a:xfrm>
          <a:prstGeom prst="rect">
            <a:avLst/>
          </a:prstGeom>
        </p:spPr>
        <p:txBody>
          <a:bodyPr lIns="48767" tIns="48767" rIns="48767" bIns="48767" anchor="ctr"/>
          <a:lstStyle>
            <a:lvl1pPr algn="r" defTabSz="1300480">
              <a:defRPr spc="0" sz="16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93" name="Rectangle"/>
          <p:cNvSpPr/>
          <p:nvPr/>
        </p:nvSpPr>
        <p:spPr>
          <a:xfrm>
            <a:off x="-1" y="7999307"/>
            <a:ext cx="13004801" cy="535094"/>
          </a:xfrm>
          <a:prstGeom prst="rect">
            <a:avLst/>
          </a:prstGeom>
          <a:solidFill>
            <a:srgbClr val="0081C9"/>
          </a:solidFill>
          <a:ln w="12700">
            <a:miter lim="400000"/>
          </a:ln>
        </p:spPr>
        <p:txBody>
          <a:bodyPr lIns="48767" tIns="48767" rIns="48767" bIns="48767" anchor="ctr"/>
          <a:lstStyle/>
          <a:p>
            <a:pPr algn="ctr">
              <a:defRPr>
                <a:solidFill>
                  <a:srgbClr val="FFFFFF"/>
                </a:solidFill>
              </a:defRPr>
            </a:pPr>
          </a:p>
        </p:txBody>
      </p:sp>
      <p:sp>
        <p:nvSpPr>
          <p:cNvPr id="94" name="Title Text"/>
          <p:cNvSpPr txBox="1"/>
          <p:nvPr>
            <p:ph type="title"/>
          </p:nvPr>
        </p:nvSpPr>
        <p:spPr>
          <a:xfrm>
            <a:off x="894079" y="1608666"/>
            <a:ext cx="11216642" cy="1413935"/>
          </a:xfrm>
          <a:prstGeom prst="rect">
            <a:avLst/>
          </a:prstGeom>
        </p:spPr>
        <p:txBody>
          <a:bodyPr lIns="48767" tIns="48767" rIns="48767" bIns="48767"/>
          <a:lstStyle>
            <a:lvl1pPr defTabSz="1300480">
              <a:lnSpc>
                <a:spcPct val="90000"/>
              </a:lnSpc>
              <a:defRPr sz="6200">
                <a:latin typeface="+mn-lt"/>
                <a:ea typeface="+mn-ea"/>
                <a:cs typeface="+mn-cs"/>
                <a:sym typeface="Open Sans Light"/>
              </a:defRPr>
            </a:lvl1pPr>
          </a:lstStyle>
          <a:p>
            <a:pPr/>
            <a:r>
              <a:t>Title Text</a:t>
            </a:r>
          </a:p>
        </p:txBody>
      </p:sp>
      <p:sp>
        <p:nvSpPr>
          <p:cNvPr id="95" name="Body Level One…"/>
          <p:cNvSpPr txBox="1"/>
          <p:nvPr>
            <p:ph type="body" idx="1"/>
          </p:nvPr>
        </p:nvSpPr>
        <p:spPr>
          <a:xfrm>
            <a:off x="894079" y="3166533"/>
            <a:ext cx="11216642" cy="4641428"/>
          </a:xfrm>
          <a:prstGeom prst="rect">
            <a:avLst/>
          </a:prstGeom>
        </p:spPr>
        <p:txBody>
          <a:bodyPr lIns="48767" tIns="48767" rIns="48767" bIns="48767"/>
          <a:lstStyle>
            <a:lvl1pPr marL="310242" indent="-310242" defTabSz="1300480">
              <a:lnSpc>
                <a:spcPct val="90000"/>
              </a:lnSpc>
              <a:spcBef>
                <a:spcPts val="1400"/>
              </a:spcBef>
              <a:buClrTx/>
              <a:buSzPct val="60000"/>
              <a:buFont typeface="Arial"/>
              <a:buBlip>
                <a:blip r:embed="rId2"/>
              </a:buBlip>
              <a:defRPr spc="0" sz="3800"/>
            </a:lvl1pPr>
            <a:lvl2pPr marL="819150" indent="-361950" defTabSz="1300480">
              <a:lnSpc>
                <a:spcPct val="90000"/>
              </a:lnSpc>
              <a:spcBef>
                <a:spcPts val="1400"/>
              </a:spcBef>
              <a:buClrTx/>
              <a:buSzPct val="60000"/>
              <a:buFont typeface="Arial"/>
              <a:buBlip>
                <a:blip r:embed="rId2"/>
              </a:buBlip>
              <a:defRPr spc="0" sz="3800"/>
            </a:lvl2pPr>
            <a:lvl3pPr marL="1348739" indent="-434339" defTabSz="1300480">
              <a:lnSpc>
                <a:spcPct val="90000"/>
              </a:lnSpc>
              <a:spcBef>
                <a:spcPts val="1400"/>
              </a:spcBef>
              <a:buClrTx/>
              <a:buSzPct val="60000"/>
              <a:buFont typeface="Arial"/>
              <a:buBlip>
                <a:blip r:embed="rId2"/>
              </a:buBlip>
              <a:defRPr spc="0" sz="3800"/>
            </a:lvl3pPr>
            <a:lvl4pPr marL="1854200" indent="-482600" defTabSz="1300480">
              <a:lnSpc>
                <a:spcPct val="90000"/>
              </a:lnSpc>
              <a:spcBef>
                <a:spcPts val="1400"/>
              </a:spcBef>
              <a:buClrTx/>
              <a:buSzPct val="60000"/>
              <a:buFont typeface="Arial"/>
              <a:buBlip>
                <a:blip r:embed="rId2"/>
              </a:buBlip>
              <a:defRPr spc="0" sz="3800"/>
            </a:lvl4pPr>
            <a:lvl5pPr marL="2311400" indent="-482600" defTabSz="1300480">
              <a:lnSpc>
                <a:spcPct val="90000"/>
              </a:lnSpc>
              <a:spcBef>
                <a:spcPts val="1400"/>
              </a:spcBef>
              <a:buClrTx/>
              <a:buSzPct val="60000"/>
              <a:buFont typeface="Arial"/>
              <a:buBlip>
                <a:blip r:embed="rId2"/>
              </a:buBlip>
              <a:defRPr spc="0" sz="3800"/>
            </a:lvl5pPr>
          </a:lstStyle>
          <a:p>
            <a:pPr/>
            <a:r>
              <a:t>Body Level One</a:t>
            </a:r>
          </a:p>
          <a:p>
            <a:pPr lvl="1"/>
            <a:r>
              <a:t>Body Level Two</a:t>
            </a:r>
          </a:p>
          <a:p>
            <a:pPr lvl="2"/>
            <a:r>
              <a:t>Body Level Three</a:t>
            </a:r>
          </a:p>
          <a:p>
            <a:pPr lvl="3"/>
            <a:r>
              <a:t>Body Level Four</a:t>
            </a:r>
          </a:p>
          <a:p>
            <a:pPr lvl="4"/>
            <a:r>
              <a:t>Body Level Five</a:t>
            </a:r>
          </a:p>
        </p:txBody>
      </p:sp>
      <p:sp>
        <p:nvSpPr>
          <p:cNvPr id="96" name="Slide Number"/>
          <p:cNvSpPr txBox="1"/>
          <p:nvPr>
            <p:ph type="sldNum" sz="quarter" idx="2"/>
          </p:nvPr>
        </p:nvSpPr>
        <p:spPr>
          <a:xfrm>
            <a:off x="11787362" y="8097433"/>
            <a:ext cx="323359" cy="338837"/>
          </a:xfrm>
          <a:prstGeom prst="rect">
            <a:avLst/>
          </a:prstGeom>
        </p:spPr>
        <p:txBody>
          <a:bodyPr lIns="48767" tIns="48767" rIns="48767" bIns="48767" anchor="ctr"/>
          <a:lstStyle>
            <a:lvl1pPr algn="r" defTabSz="1300480">
              <a:defRPr spc="0" sz="1600">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103" name="Title Text"/>
          <p:cNvSpPr txBox="1"/>
          <p:nvPr>
            <p:ph type="title"/>
          </p:nvPr>
        </p:nvSpPr>
        <p:spPr>
          <a:xfrm>
            <a:off x="2339974" y="1552574"/>
            <a:ext cx="8324852" cy="1619251"/>
          </a:xfrm>
          <a:prstGeom prst="rect">
            <a:avLst/>
          </a:prstGeom>
        </p:spPr>
        <p:txBody>
          <a:bodyPr lIns="38100" tIns="38100" rIns="38100" bIns="38100"/>
          <a:lstStyle>
            <a:lvl1pPr algn="ctr" defTabSz="584200">
              <a:defRPr sz="7800">
                <a:latin typeface="+mn-lt"/>
                <a:ea typeface="+mn-ea"/>
                <a:cs typeface="+mn-cs"/>
                <a:sym typeface="Open Sans Light"/>
              </a:defRPr>
            </a:lvl1pPr>
          </a:lstStyle>
          <a:p>
            <a:pPr/>
            <a:r>
              <a:t>Title Text</a:t>
            </a:r>
          </a:p>
        </p:txBody>
      </p:sp>
      <p:sp>
        <p:nvSpPr>
          <p:cNvPr id="104" name="Body Level One…"/>
          <p:cNvSpPr txBox="1"/>
          <p:nvPr>
            <p:ph type="body" sz="half" idx="1"/>
          </p:nvPr>
        </p:nvSpPr>
        <p:spPr>
          <a:xfrm>
            <a:off x="2339974" y="3171825"/>
            <a:ext cx="8324852" cy="4714876"/>
          </a:xfrm>
          <a:prstGeom prst="rect">
            <a:avLst/>
          </a:prstGeom>
        </p:spPr>
        <p:txBody>
          <a:bodyPr lIns="38100" tIns="38100" rIns="38100" bIns="38100" anchor="ctr"/>
          <a:lstStyle>
            <a:lvl1pPr marL="419805" indent="-419805" defTabSz="584200">
              <a:spcBef>
                <a:spcPts val="4200"/>
              </a:spcBef>
              <a:buClrTx/>
              <a:buSzPct val="75000"/>
              <a:buChar char="•"/>
              <a:defRPr spc="0" sz="3400">
                <a:latin typeface="Helvetica Light"/>
                <a:ea typeface="Helvetica Light"/>
                <a:cs typeface="Helvetica Light"/>
                <a:sym typeface="Helvetica Light"/>
              </a:defRPr>
            </a:lvl1pPr>
            <a:lvl2pPr marL="864305" indent="-419805" defTabSz="584200">
              <a:spcBef>
                <a:spcPts val="4200"/>
              </a:spcBef>
              <a:buClrTx/>
              <a:buFontTx/>
              <a:buChar char="•"/>
              <a:defRPr spc="0" sz="3400">
                <a:latin typeface="Helvetica Light"/>
                <a:ea typeface="Helvetica Light"/>
                <a:cs typeface="Helvetica Light"/>
                <a:sym typeface="Helvetica Light"/>
              </a:defRPr>
            </a:lvl2pPr>
            <a:lvl3pPr marL="1308805" indent="-419805" defTabSz="584200">
              <a:spcBef>
                <a:spcPts val="4200"/>
              </a:spcBef>
              <a:buClrTx/>
              <a:buSzPct val="75000"/>
              <a:buFontTx/>
              <a:buChar char="•"/>
              <a:defRPr spc="0" sz="3400">
                <a:latin typeface="Helvetica Light"/>
                <a:ea typeface="Helvetica Light"/>
                <a:cs typeface="Helvetica Light"/>
                <a:sym typeface="Helvetica Light"/>
              </a:defRPr>
            </a:lvl3pPr>
            <a:lvl4pPr marL="1753305" indent="-419805" defTabSz="584200">
              <a:spcBef>
                <a:spcPts val="4200"/>
              </a:spcBef>
              <a:buClrTx/>
              <a:buFontTx/>
              <a:buChar char="•"/>
              <a:defRPr spc="0" sz="3400">
                <a:latin typeface="Helvetica Light"/>
                <a:ea typeface="Helvetica Light"/>
                <a:cs typeface="Helvetica Light"/>
                <a:sym typeface="Helvetica Light"/>
              </a:defRPr>
            </a:lvl4pPr>
            <a:lvl5pPr marL="2197805" indent="-419805" defTabSz="584200">
              <a:spcBef>
                <a:spcPts val="4200"/>
              </a:spcBef>
              <a:buClrTx/>
              <a:buSzPct val="75000"/>
              <a:buFontTx/>
              <a:buChar char="•"/>
              <a:defRPr spc="0" sz="3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05" name="Slide Number"/>
          <p:cNvSpPr txBox="1"/>
          <p:nvPr>
            <p:ph type="sldNum" sz="quarter" idx="2"/>
          </p:nvPr>
        </p:nvSpPr>
        <p:spPr>
          <a:xfrm>
            <a:off x="9453930" y="8072118"/>
            <a:ext cx="314860" cy="317501"/>
          </a:xfrm>
          <a:prstGeom prst="rect">
            <a:avLst/>
          </a:prstGeom>
        </p:spPr>
        <p:txBody>
          <a:bodyPr lIns="38100" tIns="38100" rIns="38100" bIns="38100"/>
          <a:lstStyle>
            <a:lvl1pPr algn="ctr" defTabSz="584200">
              <a:defRPr spc="0" sz="16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FFF"/>
        </a:solidFill>
      </p:bgPr>
    </p:bg>
    <p:spTree>
      <p:nvGrpSpPr>
        <p:cNvPr id="1" name=""/>
        <p:cNvGrpSpPr/>
        <p:nvPr/>
      </p:nvGrpSpPr>
      <p:grpSpPr>
        <a:xfrm>
          <a:off x="0" y="0"/>
          <a:ext cx="0" cy="0"/>
          <a:chOff x="0" y="0"/>
          <a:chExt cx="0" cy="0"/>
        </a:xfrm>
      </p:grpSpPr>
      <p:sp>
        <p:nvSpPr>
          <p:cNvPr id="112" name="Title Text"/>
          <p:cNvSpPr txBox="1"/>
          <p:nvPr>
            <p:ph type="title"/>
          </p:nvPr>
        </p:nvSpPr>
        <p:spPr>
          <a:xfrm>
            <a:off x="2339974" y="1552574"/>
            <a:ext cx="8324852" cy="1619251"/>
          </a:xfrm>
          <a:prstGeom prst="rect">
            <a:avLst/>
          </a:prstGeom>
        </p:spPr>
        <p:txBody>
          <a:bodyPr lIns="38100" tIns="38100" rIns="38100" bIns="38100"/>
          <a:lstStyle>
            <a:lvl1pPr algn="ctr" defTabSz="584200">
              <a:defRPr sz="7800">
                <a:latin typeface="Helvetica Light"/>
                <a:ea typeface="Helvetica Light"/>
                <a:cs typeface="Helvetica Light"/>
                <a:sym typeface="Helvetica Light"/>
              </a:defRPr>
            </a:lvl1pPr>
          </a:lstStyle>
          <a:p>
            <a:pPr/>
            <a:r>
              <a:t>Title Text</a:t>
            </a:r>
          </a:p>
        </p:txBody>
      </p:sp>
      <p:sp>
        <p:nvSpPr>
          <p:cNvPr id="113" name="Body Level One…"/>
          <p:cNvSpPr txBox="1"/>
          <p:nvPr>
            <p:ph type="body" sz="half" idx="1"/>
          </p:nvPr>
        </p:nvSpPr>
        <p:spPr>
          <a:xfrm>
            <a:off x="2339974" y="3171825"/>
            <a:ext cx="8324852" cy="4714876"/>
          </a:xfrm>
          <a:prstGeom prst="rect">
            <a:avLst/>
          </a:prstGeom>
        </p:spPr>
        <p:txBody>
          <a:bodyPr lIns="38100" tIns="38100" rIns="38100" bIns="38100" anchor="ctr"/>
          <a:lstStyle>
            <a:lvl1pPr marL="419805" indent="-419805" defTabSz="584200">
              <a:spcBef>
                <a:spcPts val="4200"/>
              </a:spcBef>
              <a:buClrTx/>
              <a:buSzPct val="75000"/>
              <a:buChar char="•"/>
              <a:defRPr spc="0" sz="3400">
                <a:latin typeface="Helvetica Light"/>
                <a:ea typeface="Helvetica Light"/>
                <a:cs typeface="Helvetica Light"/>
                <a:sym typeface="Helvetica Light"/>
              </a:defRPr>
            </a:lvl1pPr>
            <a:lvl2pPr marL="864305" indent="-419805" defTabSz="584200">
              <a:spcBef>
                <a:spcPts val="4200"/>
              </a:spcBef>
              <a:buClrTx/>
              <a:buFontTx/>
              <a:buChar char="•"/>
              <a:defRPr spc="0" sz="3400">
                <a:latin typeface="Helvetica Light"/>
                <a:ea typeface="Helvetica Light"/>
                <a:cs typeface="Helvetica Light"/>
                <a:sym typeface="Helvetica Light"/>
              </a:defRPr>
            </a:lvl2pPr>
            <a:lvl3pPr marL="1308805" indent="-419805" defTabSz="584200">
              <a:spcBef>
                <a:spcPts val="4200"/>
              </a:spcBef>
              <a:buClrTx/>
              <a:buSzPct val="75000"/>
              <a:buFontTx/>
              <a:buChar char="•"/>
              <a:defRPr spc="0" sz="3400">
                <a:latin typeface="Helvetica Light"/>
                <a:ea typeface="Helvetica Light"/>
                <a:cs typeface="Helvetica Light"/>
                <a:sym typeface="Helvetica Light"/>
              </a:defRPr>
            </a:lvl3pPr>
            <a:lvl4pPr marL="1753305" indent="-419805" defTabSz="584200">
              <a:spcBef>
                <a:spcPts val="4200"/>
              </a:spcBef>
              <a:buClrTx/>
              <a:buFontTx/>
              <a:buChar char="•"/>
              <a:defRPr spc="0" sz="3400">
                <a:latin typeface="Helvetica Light"/>
                <a:ea typeface="Helvetica Light"/>
                <a:cs typeface="Helvetica Light"/>
                <a:sym typeface="Helvetica Light"/>
              </a:defRPr>
            </a:lvl4pPr>
            <a:lvl5pPr marL="2197805" indent="-419805" defTabSz="584200">
              <a:spcBef>
                <a:spcPts val="4200"/>
              </a:spcBef>
              <a:buClrTx/>
              <a:buSzPct val="75000"/>
              <a:buFontTx/>
              <a:buChar char="•"/>
              <a:defRPr spc="0" sz="3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14" name="Slide Number"/>
          <p:cNvSpPr txBox="1"/>
          <p:nvPr>
            <p:ph type="sldNum" sz="quarter" idx="2"/>
          </p:nvPr>
        </p:nvSpPr>
        <p:spPr>
          <a:xfrm>
            <a:off x="6340208" y="8158162"/>
            <a:ext cx="314859" cy="317501"/>
          </a:xfrm>
          <a:prstGeom prst="rect">
            <a:avLst/>
          </a:prstGeom>
        </p:spPr>
        <p:txBody>
          <a:bodyPr lIns="38100" tIns="38100" rIns="38100" bIns="38100"/>
          <a:lstStyle>
            <a:lvl1pPr algn="ctr" defTabSz="584200">
              <a:defRPr spc="0" sz="16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121" name="Rectangle"/>
          <p:cNvSpPr/>
          <p:nvPr/>
        </p:nvSpPr>
        <p:spPr>
          <a:xfrm>
            <a:off x="-1" y="7999307"/>
            <a:ext cx="13004801" cy="535094"/>
          </a:xfrm>
          <a:prstGeom prst="rect">
            <a:avLst/>
          </a:prstGeom>
          <a:solidFill>
            <a:srgbClr val="0081C9"/>
          </a:solidFill>
          <a:ln w="12700">
            <a:miter lim="400000"/>
          </a:ln>
        </p:spPr>
        <p:txBody>
          <a:bodyPr lIns="48767" tIns="48767" rIns="48767" bIns="48767" anchor="ctr"/>
          <a:lstStyle/>
          <a:p>
            <a:pPr algn="ctr">
              <a:defRPr>
                <a:solidFill>
                  <a:srgbClr val="FFFFFF"/>
                </a:solidFill>
              </a:defRPr>
            </a:pPr>
          </a:p>
        </p:txBody>
      </p:sp>
      <p:sp>
        <p:nvSpPr>
          <p:cNvPr id="122" name="Title Text"/>
          <p:cNvSpPr txBox="1"/>
          <p:nvPr>
            <p:ph type="title"/>
          </p:nvPr>
        </p:nvSpPr>
        <p:spPr>
          <a:xfrm>
            <a:off x="894079" y="1608666"/>
            <a:ext cx="11216642" cy="1413935"/>
          </a:xfrm>
          <a:prstGeom prst="rect">
            <a:avLst/>
          </a:prstGeom>
        </p:spPr>
        <p:txBody>
          <a:bodyPr lIns="48767" tIns="48767" rIns="48767" bIns="48767"/>
          <a:lstStyle>
            <a:lvl1pPr defTabSz="1300480">
              <a:lnSpc>
                <a:spcPct val="90000"/>
              </a:lnSpc>
              <a:defRPr sz="6200">
                <a:latin typeface="+mn-lt"/>
                <a:ea typeface="+mn-ea"/>
                <a:cs typeface="+mn-cs"/>
                <a:sym typeface="Open Sans Light"/>
              </a:defRPr>
            </a:lvl1pPr>
          </a:lstStyle>
          <a:p>
            <a:pPr/>
            <a:r>
              <a:t>Title Text</a:t>
            </a:r>
          </a:p>
        </p:txBody>
      </p:sp>
      <p:sp>
        <p:nvSpPr>
          <p:cNvPr id="123" name="Body Level One…"/>
          <p:cNvSpPr txBox="1"/>
          <p:nvPr>
            <p:ph type="body" idx="1"/>
          </p:nvPr>
        </p:nvSpPr>
        <p:spPr>
          <a:xfrm>
            <a:off x="894079" y="3166533"/>
            <a:ext cx="11216642" cy="4641428"/>
          </a:xfrm>
          <a:prstGeom prst="rect">
            <a:avLst/>
          </a:prstGeom>
        </p:spPr>
        <p:txBody>
          <a:bodyPr lIns="48767" tIns="48767" rIns="48767" bIns="48767"/>
          <a:lstStyle>
            <a:lvl1pPr marL="310242" indent="-310242" defTabSz="1300480">
              <a:lnSpc>
                <a:spcPct val="90000"/>
              </a:lnSpc>
              <a:spcBef>
                <a:spcPts val="1400"/>
              </a:spcBef>
              <a:buClrTx/>
              <a:buSzPct val="100000"/>
              <a:buFont typeface="Arial"/>
              <a:buChar char="-"/>
              <a:defRPr spc="0" sz="3800"/>
            </a:lvl1pPr>
            <a:lvl2pPr marL="819150" indent="-361950" defTabSz="1300480">
              <a:lnSpc>
                <a:spcPct val="90000"/>
              </a:lnSpc>
              <a:spcBef>
                <a:spcPts val="1400"/>
              </a:spcBef>
              <a:buClrTx/>
              <a:buSzPct val="100000"/>
              <a:buFont typeface="Arial"/>
              <a:buChar char="-"/>
              <a:defRPr spc="0" sz="3800"/>
            </a:lvl2pPr>
            <a:lvl3pPr marL="1348739" indent="-434339" defTabSz="1300480">
              <a:lnSpc>
                <a:spcPct val="90000"/>
              </a:lnSpc>
              <a:spcBef>
                <a:spcPts val="1400"/>
              </a:spcBef>
              <a:buClrTx/>
              <a:buSzPct val="100000"/>
              <a:buFont typeface="Arial"/>
              <a:buChar char="-"/>
              <a:defRPr spc="0" sz="3800"/>
            </a:lvl3pPr>
            <a:lvl4pPr marL="1854200" indent="-482600" defTabSz="1300480">
              <a:lnSpc>
                <a:spcPct val="90000"/>
              </a:lnSpc>
              <a:spcBef>
                <a:spcPts val="1400"/>
              </a:spcBef>
              <a:buClrTx/>
              <a:buSzPct val="100000"/>
              <a:buFont typeface="Arial"/>
              <a:buChar char="-"/>
              <a:defRPr spc="0" sz="3800"/>
            </a:lvl4pPr>
            <a:lvl5pPr marL="2311400" indent="-482600" defTabSz="1300480">
              <a:lnSpc>
                <a:spcPct val="90000"/>
              </a:lnSpc>
              <a:spcBef>
                <a:spcPts val="1400"/>
              </a:spcBef>
              <a:buClrTx/>
              <a:buSzPct val="100000"/>
              <a:buFont typeface="Arial"/>
              <a:buChar char="-"/>
              <a:defRPr spc="0" sz="3800"/>
            </a:lvl5p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xfrm>
            <a:off x="11787362" y="8097433"/>
            <a:ext cx="323359" cy="338837"/>
          </a:xfrm>
          <a:prstGeom prst="rect">
            <a:avLst/>
          </a:prstGeom>
        </p:spPr>
        <p:txBody>
          <a:bodyPr lIns="48767" tIns="48767" rIns="48767" bIns="48767" anchor="ctr"/>
          <a:lstStyle>
            <a:lvl1pPr algn="r" defTabSz="1300480">
              <a:defRPr spc="0" sz="1600">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FFF"/>
        </a:solidFill>
      </p:bgPr>
    </p:bg>
    <p:spTree>
      <p:nvGrpSpPr>
        <p:cNvPr id="1" name=""/>
        <p:cNvGrpSpPr/>
        <p:nvPr/>
      </p:nvGrpSpPr>
      <p:grpSpPr>
        <a:xfrm>
          <a:off x="0" y="0"/>
          <a:ext cx="0" cy="0"/>
          <a:chOff x="0" y="0"/>
          <a:chExt cx="0" cy="0"/>
        </a:xfrm>
      </p:grpSpPr>
      <p:sp>
        <p:nvSpPr>
          <p:cNvPr id="131" name="Title Text"/>
          <p:cNvSpPr txBox="1"/>
          <p:nvPr>
            <p:ph type="title"/>
          </p:nvPr>
        </p:nvSpPr>
        <p:spPr>
          <a:xfrm>
            <a:off x="4387453" y="625078"/>
            <a:ext cx="15609094" cy="3036094"/>
          </a:xfrm>
          <a:prstGeom prst="rect">
            <a:avLst/>
          </a:prstGeom>
        </p:spPr>
        <p:txBody>
          <a:bodyPr lIns="71437" tIns="71437" rIns="71437" bIns="71437"/>
          <a:lstStyle>
            <a:lvl1pPr algn="ctr" defTabSz="821531">
              <a:defRPr sz="11200">
                <a:latin typeface="Helvetica Light"/>
                <a:ea typeface="Helvetica Light"/>
                <a:cs typeface="Helvetica Light"/>
                <a:sym typeface="Helvetica Light"/>
              </a:defRPr>
            </a:lvl1pPr>
          </a:lstStyle>
          <a:p>
            <a:pPr/>
            <a:r>
              <a:t>Title Text</a:t>
            </a:r>
          </a:p>
        </p:txBody>
      </p:sp>
      <p:sp>
        <p:nvSpPr>
          <p:cNvPr id="132" name="Body Level One…"/>
          <p:cNvSpPr txBox="1"/>
          <p:nvPr>
            <p:ph type="body" idx="1"/>
          </p:nvPr>
        </p:nvSpPr>
        <p:spPr>
          <a:xfrm>
            <a:off x="4387453" y="3661171"/>
            <a:ext cx="15609094" cy="8840392"/>
          </a:xfrm>
          <a:prstGeom prst="rect">
            <a:avLst/>
          </a:prstGeom>
        </p:spPr>
        <p:txBody>
          <a:bodyPr lIns="71437" tIns="71437" rIns="71437" bIns="71437" anchor="ctr"/>
          <a:lstStyle>
            <a:lvl1pPr marL="617361" indent="-617361" defTabSz="821531">
              <a:spcBef>
                <a:spcPts val="5900"/>
              </a:spcBef>
              <a:buClrTx/>
              <a:buSzPct val="75000"/>
              <a:buChar char="•"/>
              <a:defRPr spc="0" sz="5000">
                <a:latin typeface="Helvetica Light"/>
                <a:ea typeface="Helvetica Light"/>
                <a:cs typeface="Helvetica Light"/>
                <a:sym typeface="Helvetica Light"/>
              </a:defRPr>
            </a:lvl1pPr>
            <a:lvl2pPr marL="1061861" indent="-617361" defTabSz="821531">
              <a:spcBef>
                <a:spcPts val="5900"/>
              </a:spcBef>
              <a:buClrTx/>
              <a:buFontTx/>
              <a:buChar char="•"/>
              <a:defRPr spc="0" sz="5000">
                <a:latin typeface="Helvetica Light"/>
                <a:ea typeface="Helvetica Light"/>
                <a:cs typeface="Helvetica Light"/>
                <a:sym typeface="Helvetica Light"/>
              </a:defRPr>
            </a:lvl2pPr>
            <a:lvl3pPr marL="1506361" indent="-617361" defTabSz="821531">
              <a:spcBef>
                <a:spcPts val="5900"/>
              </a:spcBef>
              <a:buClrTx/>
              <a:buSzPct val="75000"/>
              <a:buFontTx/>
              <a:buChar char="•"/>
              <a:defRPr spc="0" sz="5000">
                <a:latin typeface="Helvetica Light"/>
                <a:ea typeface="Helvetica Light"/>
                <a:cs typeface="Helvetica Light"/>
                <a:sym typeface="Helvetica Light"/>
              </a:defRPr>
            </a:lvl3pPr>
            <a:lvl4pPr marL="1950861" indent="-617361" defTabSz="821531">
              <a:spcBef>
                <a:spcPts val="5900"/>
              </a:spcBef>
              <a:buClrTx/>
              <a:buFontTx/>
              <a:buChar char="•"/>
              <a:defRPr spc="0" sz="5000">
                <a:latin typeface="Helvetica Light"/>
                <a:ea typeface="Helvetica Light"/>
                <a:cs typeface="Helvetica Light"/>
                <a:sym typeface="Helvetica Light"/>
              </a:defRPr>
            </a:lvl4pPr>
            <a:lvl5pPr marL="2395361" indent="-617361" defTabSz="821531">
              <a:spcBef>
                <a:spcPts val="5900"/>
              </a:spcBef>
              <a:buClrTx/>
              <a:buSzPct val="75000"/>
              <a:buFontTx/>
              <a:buChar char="•"/>
              <a:defRPr spc="0" sz="50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33" name="Slide Number"/>
          <p:cNvSpPr txBox="1"/>
          <p:nvPr>
            <p:ph type="sldNum" sz="quarter" idx="2"/>
          </p:nvPr>
        </p:nvSpPr>
        <p:spPr>
          <a:xfrm>
            <a:off x="11935814" y="13010554"/>
            <a:ext cx="494513" cy="511176"/>
          </a:xfrm>
          <a:prstGeom prst="rect">
            <a:avLst/>
          </a:prstGeom>
        </p:spPr>
        <p:txBody>
          <a:bodyPr lIns="71437" tIns="71437" rIns="71437" bIns="71437"/>
          <a:lstStyle>
            <a:lvl1pPr algn="ctr" defTabSz="821531">
              <a:defRPr spc="0" sz="24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40" name="Title Text"/>
          <p:cNvSpPr txBox="1"/>
          <p:nvPr>
            <p:ph type="title"/>
          </p:nvPr>
        </p:nvSpPr>
        <p:spPr>
          <a:prstGeom prst="rect">
            <a:avLst/>
          </a:prstGeom>
        </p:spPr>
        <p:txBody>
          <a:bodyPr/>
          <a:lstStyle/>
          <a:p>
            <a:pPr/>
            <a:r>
              <a:t>Title Text</a:t>
            </a:r>
          </a:p>
        </p:txBody>
      </p:sp>
      <p:sp>
        <p:nvSpPr>
          <p:cNvPr id="1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FFF"/>
        </a:solidFill>
      </p:bgPr>
    </p:bg>
    <p:spTree>
      <p:nvGrpSpPr>
        <p:cNvPr id="1" name=""/>
        <p:cNvGrpSpPr/>
        <p:nvPr/>
      </p:nvGrpSpPr>
      <p:grpSpPr>
        <a:xfrm>
          <a:off x="0" y="0"/>
          <a:ext cx="0" cy="0"/>
          <a:chOff x="0" y="0"/>
          <a:chExt cx="0" cy="0"/>
        </a:xfrm>
      </p:grpSpPr>
      <p:sp>
        <p:nvSpPr>
          <p:cNvPr id="148" name="Title Text"/>
          <p:cNvSpPr txBox="1"/>
          <p:nvPr>
            <p:ph type="title"/>
          </p:nvPr>
        </p:nvSpPr>
        <p:spPr>
          <a:xfrm>
            <a:off x="6338589" y="2183308"/>
            <a:ext cx="11706822" cy="2277071"/>
          </a:xfrm>
          <a:prstGeom prst="rect">
            <a:avLst/>
          </a:prstGeom>
        </p:spPr>
        <p:txBody>
          <a:bodyPr lIns="53578" tIns="53578" rIns="53578" bIns="53578"/>
          <a:lstStyle>
            <a:lvl1pPr algn="ctr" defTabSz="821531">
              <a:defRPr sz="10800">
                <a:latin typeface="Helvetica Light"/>
                <a:ea typeface="Helvetica Light"/>
                <a:cs typeface="Helvetica Light"/>
                <a:sym typeface="Helvetica Light"/>
              </a:defRPr>
            </a:lvl1pPr>
          </a:lstStyle>
          <a:p>
            <a:pPr/>
            <a:r>
              <a:t>Title Text</a:t>
            </a:r>
          </a:p>
        </p:txBody>
      </p:sp>
      <p:sp>
        <p:nvSpPr>
          <p:cNvPr id="149" name="Body Level One…"/>
          <p:cNvSpPr txBox="1"/>
          <p:nvPr>
            <p:ph type="body" idx="1"/>
          </p:nvPr>
        </p:nvSpPr>
        <p:spPr>
          <a:xfrm>
            <a:off x="6338589" y="4460378"/>
            <a:ext cx="11706822" cy="6630295"/>
          </a:xfrm>
          <a:prstGeom prst="rect">
            <a:avLst/>
          </a:prstGeom>
        </p:spPr>
        <p:txBody>
          <a:bodyPr lIns="53578" tIns="53578" rIns="53578" bIns="53578" anchor="ctr"/>
          <a:lstStyle>
            <a:lvl1pPr marL="567972" indent="-567972" defTabSz="821531">
              <a:spcBef>
                <a:spcPts val="5900"/>
              </a:spcBef>
              <a:buClrTx/>
              <a:buSzPct val="75000"/>
              <a:buChar char="•"/>
              <a:defRPr spc="0" sz="4600">
                <a:latin typeface="Helvetica Light"/>
                <a:ea typeface="Helvetica Light"/>
                <a:cs typeface="Helvetica Light"/>
                <a:sym typeface="Helvetica Light"/>
              </a:defRPr>
            </a:lvl1pPr>
            <a:lvl2pPr marL="1012472" indent="-567972" defTabSz="821531">
              <a:spcBef>
                <a:spcPts val="5900"/>
              </a:spcBef>
              <a:buClrTx/>
              <a:buFontTx/>
              <a:buChar char="•"/>
              <a:defRPr spc="0" sz="4600">
                <a:latin typeface="Helvetica Light"/>
                <a:ea typeface="Helvetica Light"/>
                <a:cs typeface="Helvetica Light"/>
                <a:sym typeface="Helvetica Light"/>
              </a:defRPr>
            </a:lvl2pPr>
            <a:lvl3pPr marL="1456972" indent="-567972" defTabSz="821531">
              <a:spcBef>
                <a:spcPts val="5900"/>
              </a:spcBef>
              <a:buClrTx/>
              <a:buSzPct val="75000"/>
              <a:buFontTx/>
              <a:buChar char="•"/>
              <a:defRPr spc="0" sz="4600">
                <a:latin typeface="Helvetica Light"/>
                <a:ea typeface="Helvetica Light"/>
                <a:cs typeface="Helvetica Light"/>
                <a:sym typeface="Helvetica Light"/>
              </a:defRPr>
            </a:lvl3pPr>
            <a:lvl4pPr marL="1901472" indent="-567972" defTabSz="821531">
              <a:spcBef>
                <a:spcPts val="5900"/>
              </a:spcBef>
              <a:buClrTx/>
              <a:buFontTx/>
              <a:buChar char="•"/>
              <a:defRPr spc="0" sz="4600">
                <a:latin typeface="Helvetica Light"/>
                <a:ea typeface="Helvetica Light"/>
                <a:cs typeface="Helvetica Light"/>
                <a:sym typeface="Helvetica Light"/>
              </a:defRPr>
            </a:lvl4pPr>
            <a:lvl5pPr marL="2345972" indent="-567972" defTabSz="821531">
              <a:spcBef>
                <a:spcPts val="5900"/>
              </a:spcBef>
              <a:buClrTx/>
              <a:buSzPct val="75000"/>
              <a:buFontTx/>
              <a:buChar char="•"/>
              <a:defRPr spc="0" sz="46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50" name="Slide Number"/>
          <p:cNvSpPr txBox="1"/>
          <p:nvPr>
            <p:ph type="sldNum" sz="quarter" idx="2"/>
          </p:nvPr>
        </p:nvSpPr>
        <p:spPr>
          <a:xfrm>
            <a:off x="11970028" y="11472416"/>
            <a:ext cx="430550" cy="437357"/>
          </a:xfrm>
          <a:prstGeom prst="rect">
            <a:avLst/>
          </a:prstGeom>
        </p:spPr>
        <p:txBody>
          <a:bodyPr lIns="53578" tIns="53578" rIns="53578" bIns="53578"/>
          <a:lstStyle>
            <a:lvl1pPr algn="ctr" defTabSz="821531">
              <a:defRPr spc="0" sz="22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FFFFFF"/>
        </a:solidFill>
      </p:bgPr>
    </p:bg>
    <p:spTree>
      <p:nvGrpSpPr>
        <p:cNvPr id="1" name=""/>
        <p:cNvGrpSpPr/>
        <p:nvPr/>
      </p:nvGrpSpPr>
      <p:grpSpPr>
        <a:xfrm>
          <a:off x="0" y="0"/>
          <a:ext cx="0" cy="0"/>
          <a:chOff x="0" y="0"/>
          <a:chExt cx="0" cy="0"/>
        </a:xfrm>
      </p:grpSpPr>
      <p:sp>
        <p:nvSpPr>
          <p:cNvPr id="157" name="CustomShape 1"/>
          <p:cNvSpPr/>
          <p:nvPr/>
        </p:nvSpPr>
        <p:spPr>
          <a:xfrm>
            <a:off x="2731" y="8615488"/>
            <a:ext cx="13010826" cy="1142629"/>
          </a:xfrm>
          <a:prstGeom prst="rect">
            <a:avLst/>
          </a:prstGeom>
          <a:solidFill>
            <a:srgbClr val="0082C9"/>
          </a:solidFill>
          <a:ln w="3175">
            <a:solidFill>
              <a:srgbClr val="3465A4"/>
            </a:solidFill>
          </a:ln>
        </p:spPr>
        <p:txBody>
          <a:bodyPr lIns="0" tIns="0" rIns="0" bIns="0"/>
          <a:lstStyle/>
          <a:p>
            <a:pPr defTabSz="1180267">
              <a:defRPr sz="2200">
                <a:latin typeface="Arial"/>
                <a:ea typeface="Arial"/>
                <a:cs typeface="Arial"/>
                <a:sym typeface="Arial"/>
              </a:defRPr>
            </a:pPr>
          </a:p>
        </p:txBody>
      </p:sp>
      <p:pic>
        <p:nvPicPr>
          <p:cNvPr id="158" name="image1.png" descr="image1.png"/>
          <p:cNvPicPr>
            <a:picLocks noChangeAspect="1"/>
          </p:cNvPicPr>
          <p:nvPr/>
        </p:nvPicPr>
        <p:blipFill>
          <a:blip r:embed="rId2">
            <a:extLst/>
          </a:blip>
          <a:stretch>
            <a:fillRect/>
          </a:stretch>
        </p:blipFill>
        <p:spPr>
          <a:xfrm>
            <a:off x="839141" y="8965387"/>
            <a:ext cx="1217443" cy="557608"/>
          </a:xfrm>
          <a:prstGeom prst="rect">
            <a:avLst/>
          </a:prstGeom>
          <a:ln w="12700">
            <a:miter lim="400000"/>
          </a:ln>
        </p:spPr>
      </p:pic>
      <p:sp>
        <p:nvSpPr>
          <p:cNvPr id="159" name="Title Text"/>
          <p:cNvSpPr txBox="1"/>
          <p:nvPr>
            <p:ph type="title"/>
          </p:nvPr>
        </p:nvSpPr>
        <p:spPr>
          <a:xfrm>
            <a:off x="652808" y="388465"/>
            <a:ext cx="11709278" cy="1629142"/>
          </a:xfrm>
          <a:prstGeom prst="rect">
            <a:avLst/>
          </a:prstGeom>
        </p:spPr>
        <p:txBody>
          <a:bodyPr/>
          <a:lstStyle>
            <a:lvl1pPr>
              <a:defRPr spc="-1" sz="5600">
                <a:solidFill>
                  <a:srgbClr val="0082C9"/>
                </a:solidFill>
                <a:latin typeface="+mn-lt"/>
                <a:ea typeface="+mn-ea"/>
                <a:cs typeface="+mn-cs"/>
                <a:sym typeface="Open Sans Light"/>
              </a:defRPr>
            </a:lvl1pPr>
          </a:lstStyle>
          <a:p>
            <a:pPr/>
            <a:r>
              <a:t>Title Text</a:t>
            </a:r>
          </a:p>
        </p:txBody>
      </p:sp>
      <p:sp>
        <p:nvSpPr>
          <p:cNvPr id="160" name="Body Level One…"/>
          <p:cNvSpPr txBox="1"/>
          <p:nvPr>
            <p:ph type="body" idx="1"/>
          </p:nvPr>
        </p:nvSpPr>
        <p:spPr>
          <a:xfrm>
            <a:off x="652808" y="2282934"/>
            <a:ext cx="11709278" cy="5659245"/>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bg>
      <p:bgPr>
        <a:solidFill>
          <a:srgbClr val="FFFFFF"/>
        </a:solidFill>
      </p:bgPr>
    </p:bg>
    <p:spTree>
      <p:nvGrpSpPr>
        <p:cNvPr id="1" name=""/>
        <p:cNvGrpSpPr/>
        <p:nvPr/>
      </p:nvGrpSpPr>
      <p:grpSpPr>
        <a:xfrm>
          <a:off x="0" y="0"/>
          <a:ext cx="0" cy="0"/>
          <a:chOff x="0" y="0"/>
          <a:chExt cx="0" cy="0"/>
        </a:xfrm>
      </p:grpSpPr>
      <p:sp>
        <p:nvSpPr>
          <p:cNvPr id="168" name="CustomShape 1"/>
          <p:cNvSpPr/>
          <p:nvPr/>
        </p:nvSpPr>
        <p:spPr>
          <a:xfrm>
            <a:off x="2731" y="8615488"/>
            <a:ext cx="13010826" cy="1142629"/>
          </a:xfrm>
          <a:prstGeom prst="rect">
            <a:avLst/>
          </a:prstGeom>
          <a:solidFill>
            <a:srgbClr val="0082C9"/>
          </a:solidFill>
          <a:ln w="3175">
            <a:solidFill>
              <a:srgbClr val="3465A4"/>
            </a:solidFill>
          </a:ln>
        </p:spPr>
        <p:txBody>
          <a:bodyPr lIns="0" tIns="0" rIns="0" bIns="0"/>
          <a:lstStyle/>
          <a:p>
            <a:pPr defTabSz="1180267">
              <a:defRPr sz="2200">
                <a:latin typeface="Arial"/>
                <a:ea typeface="Arial"/>
                <a:cs typeface="Arial"/>
                <a:sym typeface="Arial"/>
              </a:defRPr>
            </a:pPr>
          </a:p>
        </p:txBody>
      </p:sp>
      <p:pic>
        <p:nvPicPr>
          <p:cNvPr id="169" name="image1.png" descr="image1.png"/>
          <p:cNvPicPr>
            <a:picLocks noChangeAspect="1"/>
          </p:cNvPicPr>
          <p:nvPr/>
        </p:nvPicPr>
        <p:blipFill>
          <a:blip r:embed="rId2">
            <a:extLst/>
          </a:blip>
          <a:stretch>
            <a:fillRect/>
          </a:stretch>
        </p:blipFill>
        <p:spPr>
          <a:xfrm>
            <a:off x="839141" y="8965387"/>
            <a:ext cx="1217443" cy="557608"/>
          </a:xfrm>
          <a:prstGeom prst="rect">
            <a:avLst/>
          </a:prstGeom>
          <a:ln w="12700">
            <a:miter lim="400000"/>
          </a:ln>
        </p:spPr>
      </p:pic>
      <p:sp>
        <p:nvSpPr>
          <p:cNvPr id="170" name="Title Text"/>
          <p:cNvSpPr txBox="1"/>
          <p:nvPr>
            <p:ph type="title"/>
          </p:nvPr>
        </p:nvSpPr>
        <p:spPr>
          <a:xfrm>
            <a:off x="652808" y="388465"/>
            <a:ext cx="11709278" cy="1629142"/>
          </a:xfrm>
          <a:prstGeom prst="rect">
            <a:avLst/>
          </a:prstGeom>
        </p:spPr>
        <p:txBody>
          <a:bodyPr/>
          <a:lstStyle>
            <a:lvl1pPr>
              <a:defRPr spc="-1" sz="5600">
                <a:solidFill>
                  <a:srgbClr val="0082C9"/>
                </a:solidFill>
                <a:latin typeface="+mn-lt"/>
                <a:ea typeface="+mn-ea"/>
                <a:cs typeface="+mn-cs"/>
                <a:sym typeface="Open Sans Light"/>
              </a:defRPr>
            </a:lvl1pPr>
          </a:lstStyle>
          <a:p>
            <a:pPr/>
            <a:r>
              <a:t>Title Text</a:t>
            </a:r>
          </a:p>
        </p:txBody>
      </p:sp>
      <p:sp>
        <p:nvSpPr>
          <p:cNvPr id="171" name="Body Level One…"/>
          <p:cNvSpPr txBox="1"/>
          <p:nvPr>
            <p:ph type="body" idx="1"/>
          </p:nvPr>
        </p:nvSpPr>
        <p:spPr>
          <a:xfrm>
            <a:off x="652808" y="2282934"/>
            <a:ext cx="11709278" cy="565924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over Content">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2731" y="8615488"/>
            <a:ext cx="13010826" cy="1142629"/>
          </a:xfrm>
          <a:prstGeom prst="rect">
            <a:avLst/>
          </a:prstGeom>
          <a:solidFill>
            <a:srgbClr val="0082C9"/>
          </a:solidFill>
          <a:ln w="3175">
            <a:solidFill>
              <a:srgbClr val="3465A4"/>
            </a:solidFill>
          </a:ln>
        </p:spPr>
        <p:txBody>
          <a:bodyPr lIns="0" tIns="0" rIns="0" bIns="0"/>
          <a:lstStyle/>
          <a:p>
            <a:pPr defTabSz="1180267">
              <a:defRPr sz="2200">
                <a:latin typeface="Arial"/>
                <a:ea typeface="Arial"/>
                <a:cs typeface="Arial"/>
                <a:sym typeface="Arial"/>
              </a:defRPr>
            </a:pPr>
          </a:p>
        </p:txBody>
      </p:sp>
      <p:pic>
        <p:nvPicPr>
          <p:cNvPr id="180" name="image1.png" descr="image1.png"/>
          <p:cNvPicPr>
            <a:picLocks noChangeAspect="1"/>
          </p:cNvPicPr>
          <p:nvPr/>
        </p:nvPicPr>
        <p:blipFill>
          <a:blip r:embed="rId2">
            <a:extLst/>
          </a:blip>
          <a:stretch>
            <a:fillRect/>
          </a:stretch>
        </p:blipFill>
        <p:spPr>
          <a:xfrm>
            <a:off x="839141" y="8965387"/>
            <a:ext cx="1217443" cy="557608"/>
          </a:xfrm>
          <a:prstGeom prst="rect">
            <a:avLst/>
          </a:prstGeom>
          <a:ln w="12700">
            <a:miter lim="400000"/>
          </a:ln>
        </p:spPr>
      </p:pic>
      <p:sp>
        <p:nvSpPr>
          <p:cNvPr id="181" name="Title Text"/>
          <p:cNvSpPr txBox="1"/>
          <p:nvPr>
            <p:ph type="title"/>
          </p:nvPr>
        </p:nvSpPr>
        <p:spPr>
          <a:xfrm>
            <a:off x="652808" y="388465"/>
            <a:ext cx="11709278" cy="1629142"/>
          </a:xfrm>
          <a:prstGeom prst="rect">
            <a:avLst/>
          </a:prstGeom>
        </p:spPr>
        <p:txBody>
          <a:bodyPr/>
          <a:lstStyle>
            <a:lvl1pPr>
              <a:defRPr spc="-1" sz="5600">
                <a:solidFill>
                  <a:srgbClr val="0082C9"/>
                </a:solidFill>
                <a:latin typeface="+mn-lt"/>
                <a:ea typeface="+mn-ea"/>
                <a:cs typeface="+mn-cs"/>
                <a:sym typeface="Open Sans Light"/>
              </a:defRPr>
            </a:lvl1pPr>
          </a:lstStyle>
          <a:p>
            <a:pPr/>
            <a:r>
              <a:t>Title Text</a:t>
            </a:r>
          </a:p>
        </p:txBody>
      </p:sp>
      <p:sp>
        <p:nvSpPr>
          <p:cNvPr id="182" name="Body Level One…"/>
          <p:cNvSpPr txBox="1"/>
          <p:nvPr>
            <p:ph type="body" sz="half" idx="1"/>
          </p:nvPr>
        </p:nvSpPr>
        <p:spPr>
          <a:xfrm>
            <a:off x="652808" y="2282934"/>
            <a:ext cx="11709278" cy="269928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83" name="PlaceHolder 3"/>
          <p:cNvSpPr/>
          <p:nvPr>
            <p:ph type="body" sz="half" idx="13"/>
          </p:nvPr>
        </p:nvSpPr>
        <p:spPr>
          <a:xfrm>
            <a:off x="652808" y="5239179"/>
            <a:ext cx="11709278" cy="2699283"/>
          </a:xfrm>
          <a:prstGeom prst="rect">
            <a:avLst/>
          </a:prstGeom>
        </p:spPr>
        <p:txBody>
          <a:bodyPr/>
          <a:lstStyle/>
          <a:p>
            <a:pPr>
              <a:defRPr spc="-125"/>
            </a:pPr>
          </a:p>
        </p:txBody>
      </p:sp>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21" name="Title Text"/>
          <p:cNvSpPr txBox="1"/>
          <p:nvPr>
            <p:ph type="title"/>
          </p:nvPr>
        </p:nvSpPr>
        <p:spPr>
          <a:xfrm>
            <a:off x="894079" y="1608666"/>
            <a:ext cx="11216642" cy="1413935"/>
          </a:xfrm>
          <a:prstGeom prst="rect">
            <a:avLst/>
          </a:prstGeom>
        </p:spPr>
        <p:txBody>
          <a:bodyPr lIns="48767" tIns="48767" rIns="48767" bIns="48767"/>
          <a:lstStyle>
            <a:lvl1pPr defTabSz="1300480">
              <a:lnSpc>
                <a:spcPct val="90000"/>
              </a:lnSpc>
              <a:defRPr sz="6200">
                <a:latin typeface="+mn-lt"/>
                <a:ea typeface="+mn-ea"/>
                <a:cs typeface="+mn-cs"/>
                <a:sym typeface="Open Sans Light"/>
              </a:defRPr>
            </a:lvl1pPr>
          </a:lstStyle>
          <a:p>
            <a:pPr/>
            <a:r>
              <a:t>Title Text</a:t>
            </a:r>
          </a:p>
        </p:txBody>
      </p:sp>
      <p:sp>
        <p:nvSpPr>
          <p:cNvPr id="22" name="Body Level One…"/>
          <p:cNvSpPr txBox="1"/>
          <p:nvPr>
            <p:ph type="body" idx="1"/>
          </p:nvPr>
        </p:nvSpPr>
        <p:spPr>
          <a:xfrm>
            <a:off x="894079" y="3166533"/>
            <a:ext cx="11216642" cy="4641428"/>
          </a:xfrm>
          <a:prstGeom prst="rect">
            <a:avLst/>
          </a:prstGeom>
        </p:spPr>
        <p:txBody>
          <a:bodyPr lIns="48767" tIns="48767" rIns="48767" bIns="48767"/>
          <a:lstStyle>
            <a:lvl1pPr marL="310242" indent="-310242" defTabSz="1300480">
              <a:lnSpc>
                <a:spcPct val="90000"/>
              </a:lnSpc>
              <a:spcBef>
                <a:spcPts val="1400"/>
              </a:spcBef>
              <a:buClrTx/>
              <a:buSzPct val="60000"/>
              <a:buFont typeface="Arial"/>
              <a:buBlip>
                <a:blip r:embed="rId2"/>
              </a:buBlip>
              <a:defRPr spc="0" sz="3800"/>
            </a:lvl1pPr>
            <a:lvl2pPr marL="819150" indent="-361950" defTabSz="1300480">
              <a:lnSpc>
                <a:spcPct val="90000"/>
              </a:lnSpc>
              <a:spcBef>
                <a:spcPts val="1400"/>
              </a:spcBef>
              <a:buClrTx/>
              <a:buSzPct val="60000"/>
              <a:buFont typeface="Arial"/>
              <a:buBlip>
                <a:blip r:embed="rId2"/>
              </a:buBlip>
              <a:defRPr spc="0" sz="3800"/>
            </a:lvl2pPr>
            <a:lvl3pPr marL="1348739" indent="-434339" defTabSz="1300480">
              <a:lnSpc>
                <a:spcPct val="90000"/>
              </a:lnSpc>
              <a:spcBef>
                <a:spcPts val="1400"/>
              </a:spcBef>
              <a:buClrTx/>
              <a:buSzPct val="60000"/>
              <a:buFont typeface="Arial"/>
              <a:buBlip>
                <a:blip r:embed="rId2"/>
              </a:buBlip>
              <a:defRPr spc="0" sz="3800"/>
            </a:lvl3pPr>
            <a:lvl4pPr marL="1854200" indent="-482600" defTabSz="1300480">
              <a:lnSpc>
                <a:spcPct val="90000"/>
              </a:lnSpc>
              <a:spcBef>
                <a:spcPts val="1400"/>
              </a:spcBef>
              <a:buClrTx/>
              <a:buSzPct val="60000"/>
              <a:buFont typeface="Arial"/>
              <a:buBlip>
                <a:blip r:embed="rId2"/>
              </a:buBlip>
              <a:defRPr spc="0" sz="3800"/>
            </a:lvl4pPr>
            <a:lvl5pPr marL="2311400" indent="-482600" defTabSz="1300480">
              <a:lnSpc>
                <a:spcPct val="90000"/>
              </a:lnSpc>
              <a:spcBef>
                <a:spcPts val="1400"/>
              </a:spcBef>
              <a:buClrTx/>
              <a:buSzPct val="60000"/>
              <a:buFont typeface="Arial"/>
              <a:buBlip>
                <a:blip r:embed="rId2"/>
              </a:buBlip>
              <a:defRPr spc="0" sz="38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787362" y="8097433"/>
            <a:ext cx="323359" cy="338837"/>
          </a:xfrm>
          <a:prstGeom prst="rect">
            <a:avLst/>
          </a:prstGeom>
        </p:spPr>
        <p:txBody>
          <a:bodyPr lIns="48767" tIns="48767" rIns="48767" bIns="48767" anchor="ctr"/>
          <a:lstStyle>
            <a:lvl1pPr algn="r" defTabSz="1300480">
              <a:defRPr spc="0" sz="1600">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entered Text">
    <p:bg>
      <p:bgPr>
        <a:solidFill>
          <a:srgbClr val="FFFFFF"/>
        </a:solidFill>
      </p:bgPr>
    </p:bg>
    <p:spTree>
      <p:nvGrpSpPr>
        <p:cNvPr id="1" name=""/>
        <p:cNvGrpSpPr/>
        <p:nvPr/>
      </p:nvGrpSpPr>
      <p:grpSpPr>
        <a:xfrm>
          <a:off x="0" y="0"/>
          <a:ext cx="0" cy="0"/>
          <a:chOff x="0" y="0"/>
          <a:chExt cx="0" cy="0"/>
        </a:xfrm>
      </p:grpSpPr>
      <p:sp>
        <p:nvSpPr>
          <p:cNvPr id="191" name="CustomShape 1"/>
          <p:cNvSpPr/>
          <p:nvPr/>
        </p:nvSpPr>
        <p:spPr>
          <a:xfrm>
            <a:off x="2731" y="8615488"/>
            <a:ext cx="13010826" cy="1142629"/>
          </a:xfrm>
          <a:prstGeom prst="rect">
            <a:avLst/>
          </a:prstGeom>
          <a:solidFill>
            <a:srgbClr val="0082C9"/>
          </a:solidFill>
          <a:ln w="3175">
            <a:solidFill>
              <a:srgbClr val="3465A4"/>
            </a:solidFill>
          </a:ln>
        </p:spPr>
        <p:txBody>
          <a:bodyPr lIns="0" tIns="0" rIns="0" bIns="0"/>
          <a:lstStyle/>
          <a:p>
            <a:pPr defTabSz="1180267">
              <a:defRPr sz="2200">
                <a:latin typeface="Arial"/>
                <a:ea typeface="Arial"/>
                <a:cs typeface="Arial"/>
                <a:sym typeface="Arial"/>
              </a:defRPr>
            </a:pPr>
          </a:p>
        </p:txBody>
      </p:sp>
      <p:pic>
        <p:nvPicPr>
          <p:cNvPr id="192" name="image1.png" descr="image1.png"/>
          <p:cNvPicPr>
            <a:picLocks noChangeAspect="1"/>
          </p:cNvPicPr>
          <p:nvPr/>
        </p:nvPicPr>
        <p:blipFill>
          <a:blip r:embed="rId2">
            <a:extLst/>
          </a:blip>
          <a:stretch>
            <a:fillRect/>
          </a:stretch>
        </p:blipFill>
        <p:spPr>
          <a:xfrm>
            <a:off x="839141" y="8965387"/>
            <a:ext cx="1217443" cy="557608"/>
          </a:xfrm>
          <a:prstGeom prst="rect">
            <a:avLst/>
          </a:prstGeom>
          <a:ln w="12700">
            <a:miter lim="400000"/>
          </a:ln>
        </p:spPr>
      </p:pic>
      <p:sp>
        <p:nvSpPr>
          <p:cNvPr id="193" name="Body Level One…"/>
          <p:cNvSpPr txBox="1"/>
          <p:nvPr>
            <p:ph type="body" idx="1"/>
          </p:nvPr>
        </p:nvSpPr>
        <p:spPr>
          <a:xfrm>
            <a:off x="652808" y="388465"/>
            <a:ext cx="11709278" cy="755325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Slide">
    <p:bg>
      <p:bgPr>
        <a:solidFill>
          <a:srgbClr val="FFFFFF"/>
        </a:solidFill>
      </p:bgPr>
    </p:bg>
    <p:spTree>
      <p:nvGrpSpPr>
        <p:cNvPr id="1" name=""/>
        <p:cNvGrpSpPr/>
        <p:nvPr/>
      </p:nvGrpSpPr>
      <p:grpSpPr>
        <a:xfrm>
          <a:off x="0" y="0"/>
          <a:ext cx="0" cy="0"/>
          <a:chOff x="0" y="0"/>
          <a:chExt cx="0" cy="0"/>
        </a:xfrm>
      </p:grpSpPr>
      <p:sp>
        <p:nvSpPr>
          <p:cNvPr id="201" name="CustomShape 1"/>
          <p:cNvSpPr/>
          <p:nvPr/>
        </p:nvSpPr>
        <p:spPr>
          <a:xfrm>
            <a:off x="2731" y="8615488"/>
            <a:ext cx="13010826" cy="1142629"/>
          </a:xfrm>
          <a:prstGeom prst="rect">
            <a:avLst/>
          </a:prstGeom>
          <a:solidFill>
            <a:srgbClr val="0082C9"/>
          </a:solidFill>
          <a:ln w="3175">
            <a:solidFill>
              <a:srgbClr val="3465A4"/>
            </a:solidFill>
          </a:ln>
        </p:spPr>
        <p:txBody>
          <a:bodyPr lIns="0" tIns="0" rIns="0" bIns="0"/>
          <a:lstStyle/>
          <a:p>
            <a:pPr defTabSz="1180267">
              <a:defRPr sz="2200">
                <a:latin typeface="Arial"/>
                <a:ea typeface="Arial"/>
                <a:cs typeface="Arial"/>
                <a:sym typeface="Arial"/>
              </a:defRPr>
            </a:pPr>
          </a:p>
        </p:txBody>
      </p:sp>
      <p:pic>
        <p:nvPicPr>
          <p:cNvPr id="202" name="image1.png" descr="image1.png"/>
          <p:cNvPicPr>
            <a:picLocks noChangeAspect="1"/>
          </p:cNvPicPr>
          <p:nvPr/>
        </p:nvPicPr>
        <p:blipFill>
          <a:blip r:embed="rId2">
            <a:extLst/>
          </a:blip>
          <a:stretch>
            <a:fillRect/>
          </a:stretch>
        </p:blipFill>
        <p:spPr>
          <a:xfrm>
            <a:off x="839141" y="8965387"/>
            <a:ext cx="1217443" cy="557608"/>
          </a:xfrm>
          <a:prstGeom prst="rect">
            <a:avLst/>
          </a:prstGeom>
          <a:ln w="12700">
            <a:miter lim="400000"/>
          </a:ln>
        </p:spPr>
      </p:pic>
      <p:sp>
        <p:nvSpPr>
          <p:cNvPr id="2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bg>
      <p:bgPr>
        <a:solidFill>
          <a:srgbClr val="FFFFFF"/>
        </a:solidFill>
      </p:bgPr>
    </p:bg>
    <p:spTree>
      <p:nvGrpSpPr>
        <p:cNvPr id="1" name=""/>
        <p:cNvGrpSpPr/>
        <p:nvPr/>
      </p:nvGrpSpPr>
      <p:grpSpPr>
        <a:xfrm>
          <a:off x="0" y="0"/>
          <a:ext cx="0" cy="0"/>
          <a:chOff x="0" y="0"/>
          <a:chExt cx="0" cy="0"/>
        </a:xfrm>
      </p:grpSpPr>
      <p:sp>
        <p:nvSpPr>
          <p:cNvPr id="210" name="Title Text"/>
          <p:cNvSpPr txBox="1"/>
          <p:nvPr>
            <p:ph type="title"/>
          </p:nvPr>
        </p:nvSpPr>
        <p:spPr>
          <a:xfrm>
            <a:off x="652808" y="388465"/>
            <a:ext cx="11709278" cy="1629142"/>
          </a:xfrm>
          <a:prstGeom prst="rect">
            <a:avLst/>
          </a:prstGeom>
        </p:spPr>
        <p:txBody>
          <a:bodyPr/>
          <a:lstStyle/>
          <a:p>
            <a:pPr/>
            <a:r>
              <a:t>Title Text</a:t>
            </a:r>
          </a:p>
        </p:txBody>
      </p:sp>
      <p:sp>
        <p:nvSpPr>
          <p:cNvPr id="211" name="Body Level One…"/>
          <p:cNvSpPr txBox="1"/>
          <p:nvPr>
            <p:ph type="body" idx="1"/>
          </p:nvPr>
        </p:nvSpPr>
        <p:spPr>
          <a:xfrm>
            <a:off x="652808" y="2282934"/>
            <a:ext cx="11709278" cy="5659245"/>
          </a:xfrm>
          <a:prstGeom prst="rect">
            <a:avLst/>
          </a:prstGeom>
        </p:spPr>
        <p:txBody>
          <a:bodyPr/>
          <a:lstStyle>
            <a:lvl1pPr marL="0" indent="0">
              <a:spcBef>
                <a:spcPts val="0"/>
              </a:spcBef>
              <a:buClrTx/>
              <a:buSzTx/>
              <a:buNone/>
              <a:defRPr spc="0" sz="2200">
                <a:latin typeface="Helvetica"/>
                <a:ea typeface="Helvetica"/>
                <a:cs typeface="Helvetica"/>
                <a:sym typeface="Helvetica"/>
              </a:defRPr>
            </a:lvl1pPr>
            <a:lvl2pPr marL="0" indent="0">
              <a:spcBef>
                <a:spcPts val="0"/>
              </a:spcBef>
              <a:buClrTx/>
              <a:buSzTx/>
              <a:buFontTx/>
              <a:buNone/>
              <a:defRPr spc="0" sz="2200">
                <a:latin typeface="Helvetica"/>
                <a:ea typeface="Helvetica"/>
                <a:cs typeface="Helvetica"/>
                <a:sym typeface="Helvetica"/>
              </a:defRPr>
            </a:lvl2pPr>
            <a:lvl3pPr marL="0" indent="0">
              <a:spcBef>
                <a:spcPts val="0"/>
              </a:spcBef>
              <a:buClrTx/>
              <a:buSzTx/>
              <a:buFontTx/>
              <a:buNone/>
              <a:defRPr spc="0" sz="2200">
                <a:latin typeface="Helvetica"/>
                <a:ea typeface="Helvetica"/>
                <a:cs typeface="Helvetica"/>
                <a:sym typeface="Helvetica"/>
              </a:defRPr>
            </a:lvl3pPr>
            <a:lvl4pPr marL="0" indent="0">
              <a:spcBef>
                <a:spcPts val="0"/>
              </a:spcBef>
              <a:buClrTx/>
              <a:buSzTx/>
              <a:buFontTx/>
              <a:buNone/>
              <a:defRPr spc="0" sz="2200">
                <a:latin typeface="Helvetica"/>
                <a:ea typeface="Helvetica"/>
                <a:cs typeface="Helvetica"/>
                <a:sym typeface="Helvetica"/>
              </a:defRPr>
            </a:lvl4pPr>
            <a:lvl5pPr marL="0" indent="0">
              <a:spcBef>
                <a:spcPts val="0"/>
              </a:spcBef>
              <a:buClrTx/>
              <a:buSzTx/>
              <a:buFontTx/>
              <a:buNone/>
              <a:defRPr spc="0" sz="2200">
                <a:latin typeface="Helvetica"/>
                <a:ea typeface="Helvetica"/>
                <a:cs typeface="Helvetica"/>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bg>
      <p:bgPr>
        <a:solidFill>
          <a:srgbClr val="FFFFFF"/>
        </a:solidFill>
      </p:bgPr>
    </p:bg>
    <p:spTree>
      <p:nvGrpSpPr>
        <p:cNvPr id="1" name=""/>
        <p:cNvGrpSpPr/>
        <p:nvPr/>
      </p:nvGrpSpPr>
      <p:grpSpPr>
        <a:xfrm>
          <a:off x="0" y="0"/>
          <a:ext cx="0" cy="0"/>
          <a:chOff x="0" y="0"/>
          <a:chExt cx="0" cy="0"/>
        </a:xfrm>
      </p:grpSpPr>
      <p:sp>
        <p:nvSpPr>
          <p:cNvPr id="30" name="Title Text"/>
          <p:cNvSpPr txBox="1"/>
          <p:nvPr>
            <p:ph type="title"/>
          </p:nvPr>
        </p:nvSpPr>
        <p:spPr>
          <a:xfrm>
            <a:off x="887306" y="3042920"/>
            <a:ext cx="11216642" cy="3042920"/>
          </a:xfrm>
          <a:prstGeom prst="rect">
            <a:avLst/>
          </a:prstGeom>
        </p:spPr>
        <p:txBody>
          <a:bodyPr lIns="48767" tIns="48767" rIns="48767" bIns="48767" anchor="b"/>
          <a:lstStyle>
            <a:lvl1pPr defTabSz="1300480">
              <a:lnSpc>
                <a:spcPct val="90000"/>
              </a:lnSpc>
              <a:defRPr sz="8400">
                <a:latin typeface="+mn-lt"/>
                <a:ea typeface="+mn-ea"/>
                <a:cs typeface="+mn-cs"/>
                <a:sym typeface="Open Sans Light"/>
              </a:defRPr>
            </a:lvl1pPr>
          </a:lstStyle>
          <a:p>
            <a:pPr/>
            <a:r>
              <a:t>Title Text</a:t>
            </a:r>
          </a:p>
        </p:txBody>
      </p:sp>
      <p:sp>
        <p:nvSpPr>
          <p:cNvPr id="31" name="Body Level One…"/>
          <p:cNvSpPr txBox="1"/>
          <p:nvPr>
            <p:ph type="body" sz="quarter" idx="1"/>
          </p:nvPr>
        </p:nvSpPr>
        <p:spPr>
          <a:xfrm>
            <a:off x="887306" y="6114627"/>
            <a:ext cx="11216642" cy="1600200"/>
          </a:xfrm>
          <a:prstGeom prst="rect">
            <a:avLst/>
          </a:prstGeom>
        </p:spPr>
        <p:txBody>
          <a:bodyPr lIns="48767" tIns="48767" rIns="48767" bIns="48767"/>
          <a:lstStyle>
            <a:lvl1pPr marL="0" indent="0" defTabSz="1300480">
              <a:lnSpc>
                <a:spcPct val="90000"/>
              </a:lnSpc>
              <a:spcBef>
                <a:spcPts val="1400"/>
              </a:spcBef>
              <a:buClrTx/>
              <a:buSzTx/>
              <a:buNone/>
              <a:defRPr spc="0" sz="3400">
                <a:solidFill>
                  <a:srgbClr val="888888"/>
                </a:solidFill>
              </a:defRPr>
            </a:lvl1pPr>
            <a:lvl2pPr marL="0" indent="457200" defTabSz="1300480">
              <a:lnSpc>
                <a:spcPct val="90000"/>
              </a:lnSpc>
              <a:spcBef>
                <a:spcPts val="1400"/>
              </a:spcBef>
              <a:buClrTx/>
              <a:buSzTx/>
              <a:buFontTx/>
              <a:buNone/>
              <a:defRPr spc="0" sz="3400">
                <a:solidFill>
                  <a:srgbClr val="888888"/>
                </a:solidFill>
              </a:defRPr>
            </a:lvl2pPr>
            <a:lvl3pPr marL="0" indent="914400" defTabSz="1300480">
              <a:lnSpc>
                <a:spcPct val="90000"/>
              </a:lnSpc>
              <a:spcBef>
                <a:spcPts val="1400"/>
              </a:spcBef>
              <a:buClrTx/>
              <a:buSzTx/>
              <a:buFontTx/>
              <a:buNone/>
              <a:defRPr spc="0" sz="3400">
                <a:solidFill>
                  <a:srgbClr val="888888"/>
                </a:solidFill>
              </a:defRPr>
            </a:lvl3pPr>
            <a:lvl4pPr marL="0" indent="1371600" defTabSz="1300480">
              <a:lnSpc>
                <a:spcPct val="90000"/>
              </a:lnSpc>
              <a:spcBef>
                <a:spcPts val="1400"/>
              </a:spcBef>
              <a:buClrTx/>
              <a:buSzTx/>
              <a:buFontTx/>
              <a:buNone/>
              <a:defRPr spc="0" sz="3400">
                <a:solidFill>
                  <a:srgbClr val="888888"/>
                </a:solidFill>
              </a:defRPr>
            </a:lvl4pPr>
            <a:lvl5pPr marL="0" indent="1828800" defTabSz="1300480">
              <a:lnSpc>
                <a:spcPct val="90000"/>
              </a:lnSpc>
              <a:spcBef>
                <a:spcPts val="1400"/>
              </a:spcBef>
              <a:buClrTx/>
              <a:buSzTx/>
              <a:buFontTx/>
              <a:buNone/>
              <a:defRPr spc="0" sz="3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xfrm>
            <a:off x="11787362" y="8024622"/>
            <a:ext cx="323359" cy="338837"/>
          </a:xfrm>
          <a:prstGeom prst="rect">
            <a:avLst/>
          </a:prstGeom>
        </p:spPr>
        <p:txBody>
          <a:bodyPr lIns="48767" tIns="48767" rIns="48767" bIns="48767" anchor="ctr"/>
          <a:lstStyle>
            <a:lvl1pPr algn="r" defTabSz="1300480">
              <a:defRPr spc="0" sz="16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bg>
      <p:bgPr>
        <a:solidFill>
          <a:srgbClr val="FFFFFF"/>
        </a:solidFill>
      </p:bgPr>
    </p:bg>
    <p:spTree>
      <p:nvGrpSpPr>
        <p:cNvPr id="1" name=""/>
        <p:cNvGrpSpPr/>
        <p:nvPr/>
      </p:nvGrpSpPr>
      <p:grpSpPr>
        <a:xfrm>
          <a:off x="0" y="0"/>
          <a:ext cx="0" cy="0"/>
          <a:chOff x="0" y="0"/>
          <a:chExt cx="0" cy="0"/>
        </a:xfrm>
      </p:grpSpPr>
      <p:sp>
        <p:nvSpPr>
          <p:cNvPr id="39" name="Title Text"/>
          <p:cNvSpPr txBox="1"/>
          <p:nvPr>
            <p:ph type="title"/>
          </p:nvPr>
        </p:nvSpPr>
        <p:spPr>
          <a:xfrm>
            <a:off x="894079" y="1608666"/>
            <a:ext cx="11216642" cy="1413935"/>
          </a:xfrm>
          <a:prstGeom prst="rect">
            <a:avLst/>
          </a:prstGeom>
        </p:spPr>
        <p:txBody>
          <a:bodyPr lIns="48767" tIns="48767" rIns="48767" bIns="48767"/>
          <a:lstStyle>
            <a:lvl1pPr defTabSz="1300480">
              <a:lnSpc>
                <a:spcPct val="90000"/>
              </a:lnSpc>
              <a:defRPr sz="6200">
                <a:latin typeface="+mn-lt"/>
                <a:ea typeface="+mn-ea"/>
                <a:cs typeface="+mn-cs"/>
                <a:sym typeface="Open Sans Light"/>
              </a:defRPr>
            </a:lvl1pPr>
          </a:lstStyle>
          <a:p>
            <a:pPr/>
            <a:r>
              <a:t>Title Text</a:t>
            </a:r>
          </a:p>
        </p:txBody>
      </p:sp>
      <p:sp>
        <p:nvSpPr>
          <p:cNvPr id="40" name="Body Level One…"/>
          <p:cNvSpPr txBox="1"/>
          <p:nvPr>
            <p:ph type="body" sz="half" idx="1"/>
          </p:nvPr>
        </p:nvSpPr>
        <p:spPr>
          <a:xfrm>
            <a:off x="894079" y="3166533"/>
            <a:ext cx="5527041" cy="4641428"/>
          </a:xfrm>
          <a:prstGeom prst="rect">
            <a:avLst/>
          </a:prstGeom>
        </p:spPr>
        <p:txBody>
          <a:bodyPr lIns="48767" tIns="48767" rIns="48767" bIns="48767"/>
          <a:lstStyle>
            <a:lvl1pPr marL="310242" indent="-310242" defTabSz="1300480">
              <a:lnSpc>
                <a:spcPct val="90000"/>
              </a:lnSpc>
              <a:spcBef>
                <a:spcPts val="1400"/>
              </a:spcBef>
              <a:buClrTx/>
              <a:buSzPct val="60000"/>
              <a:buFont typeface="Arial"/>
              <a:buBlip>
                <a:blip r:embed="rId2"/>
              </a:buBlip>
              <a:defRPr spc="0" sz="3800"/>
            </a:lvl1pPr>
            <a:lvl2pPr marL="819150" indent="-361950" defTabSz="1300480">
              <a:lnSpc>
                <a:spcPct val="90000"/>
              </a:lnSpc>
              <a:spcBef>
                <a:spcPts val="1400"/>
              </a:spcBef>
              <a:buClrTx/>
              <a:buSzPct val="60000"/>
              <a:buFont typeface="Arial"/>
              <a:buBlip>
                <a:blip r:embed="rId2"/>
              </a:buBlip>
              <a:defRPr spc="0" sz="3800"/>
            </a:lvl2pPr>
            <a:lvl3pPr marL="1348739" indent="-434339" defTabSz="1300480">
              <a:lnSpc>
                <a:spcPct val="90000"/>
              </a:lnSpc>
              <a:spcBef>
                <a:spcPts val="1400"/>
              </a:spcBef>
              <a:buClrTx/>
              <a:buSzPct val="60000"/>
              <a:buFont typeface="Arial"/>
              <a:buBlip>
                <a:blip r:embed="rId2"/>
              </a:buBlip>
              <a:defRPr spc="0" sz="3800"/>
            </a:lvl3pPr>
            <a:lvl4pPr marL="1854200" indent="-482600" defTabSz="1300480">
              <a:lnSpc>
                <a:spcPct val="90000"/>
              </a:lnSpc>
              <a:spcBef>
                <a:spcPts val="1400"/>
              </a:spcBef>
              <a:buClrTx/>
              <a:buSzPct val="60000"/>
              <a:buFont typeface="Arial"/>
              <a:buBlip>
                <a:blip r:embed="rId2"/>
              </a:buBlip>
              <a:defRPr spc="0" sz="3800"/>
            </a:lvl4pPr>
            <a:lvl5pPr marL="2311400" indent="-482600" defTabSz="1300480">
              <a:lnSpc>
                <a:spcPct val="90000"/>
              </a:lnSpc>
              <a:spcBef>
                <a:spcPts val="1400"/>
              </a:spcBef>
              <a:buClrTx/>
              <a:buSzPct val="60000"/>
              <a:buFont typeface="Arial"/>
              <a:buBlip>
                <a:blip r:embed="rId2"/>
              </a:buBlip>
              <a:defRPr spc="0" sz="38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11787362" y="8024622"/>
            <a:ext cx="323359" cy="338837"/>
          </a:xfrm>
          <a:prstGeom prst="rect">
            <a:avLst/>
          </a:prstGeom>
        </p:spPr>
        <p:txBody>
          <a:bodyPr lIns="48767" tIns="48767" rIns="48767" bIns="48767" anchor="ctr"/>
          <a:lstStyle>
            <a:lvl1pPr algn="r" defTabSz="1300480">
              <a:defRPr spc="0" sz="16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bg>
      <p:bgPr>
        <a:solidFill>
          <a:srgbClr val="FFFFFF"/>
        </a:solidFill>
      </p:bgPr>
    </p:bg>
    <p:spTree>
      <p:nvGrpSpPr>
        <p:cNvPr id="1" name=""/>
        <p:cNvGrpSpPr/>
        <p:nvPr/>
      </p:nvGrpSpPr>
      <p:grpSpPr>
        <a:xfrm>
          <a:off x="0" y="0"/>
          <a:ext cx="0" cy="0"/>
          <a:chOff x="0" y="0"/>
          <a:chExt cx="0" cy="0"/>
        </a:xfrm>
      </p:grpSpPr>
      <p:sp>
        <p:nvSpPr>
          <p:cNvPr id="48" name="Title Text"/>
          <p:cNvSpPr txBox="1"/>
          <p:nvPr>
            <p:ph type="title"/>
          </p:nvPr>
        </p:nvSpPr>
        <p:spPr>
          <a:xfrm>
            <a:off x="895773" y="1608666"/>
            <a:ext cx="11216642" cy="1413935"/>
          </a:xfrm>
          <a:prstGeom prst="rect">
            <a:avLst/>
          </a:prstGeom>
        </p:spPr>
        <p:txBody>
          <a:bodyPr lIns="48767" tIns="48767" rIns="48767" bIns="48767"/>
          <a:lstStyle>
            <a:lvl1pPr defTabSz="1300480">
              <a:lnSpc>
                <a:spcPct val="90000"/>
              </a:lnSpc>
              <a:defRPr sz="6200">
                <a:latin typeface="Calibri Light"/>
                <a:ea typeface="Calibri Light"/>
                <a:cs typeface="Calibri Light"/>
                <a:sym typeface="Calibri Light"/>
              </a:defRPr>
            </a:lvl1pPr>
          </a:lstStyle>
          <a:p>
            <a:pPr/>
            <a:r>
              <a:t>Title Text</a:t>
            </a:r>
          </a:p>
        </p:txBody>
      </p:sp>
      <p:sp>
        <p:nvSpPr>
          <p:cNvPr id="49" name="Body Level One…"/>
          <p:cNvSpPr txBox="1"/>
          <p:nvPr>
            <p:ph type="body" sz="quarter" idx="1"/>
          </p:nvPr>
        </p:nvSpPr>
        <p:spPr>
          <a:xfrm>
            <a:off x="895773" y="3012440"/>
            <a:ext cx="5501641" cy="878841"/>
          </a:xfrm>
          <a:prstGeom prst="rect">
            <a:avLst/>
          </a:prstGeom>
        </p:spPr>
        <p:txBody>
          <a:bodyPr lIns="48767" tIns="48767" rIns="48767" bIns="48767" anchor="b"/>
          <a:lstStyle>
            <a:lvl1pPr marL="0" indent="0" defTabSz="1300480">
              <a:lnSpc>
                <a:spcPct val="90000"/>
              </a:lnSpc>
              <a:spcBef>
                <a:spcPts val="1400"/>
              </a:spcBef>
              <a:buClrTx/>
              <a:buSzTx/>
              <a:buNone/>
              <a:defRPr spc="0" sz="3400"/>
            </a:lvl1pPr>
            <a:lvl2pPr marL="0" indent="457200" defTabSz="1300480">
              <a:lnSpc>
                <a:spcPct val="90000"/>
              </a:lnSpc>
              <a:spcBef>
                <a:spcPts val="1400"/>
              </a:spcBef>
              <a:buClrTx/>
              <a:buSzTx/>
              <a:buFontTx/>
              <a:buNone/>
              <a:defRPr spc="0" sz="3400"/>
            </a:lvl2pPr>
            <a:lvl3pPr marL="0" indent="914400" defTabSz="1300480">
              <a:lnSpc>
                <a:spcPct val="90000"/>
              </a:lnSpc>
              <a:spcBef>
                <a:spcPts val="1400"/>
              </a:spcBef>
              <a:buClrTx/>
              <a:buSzTx/>
              <a:buFontTx/>
              <a:buNone/>
              <a:defRPr spc="0" sz="3400"/>
            </a:lvl3pPr>
            <a:lvl4pPr marL="0" indent="1371600" defTabSz="1300480">
              <a:lnSpc>
                <a:spcPct val="90000"/>
              </a:lnSpc>
              <a:spcBef>
                <a:spcPts val="1400"/>
              </a:spcBef>
              <a:buClrTx/>
              <a:buSzTx/>
              <a:buFontTx/>
              <a:buNone/>
              <a:defRPr spc="0" sz="3400"/>
            </a:lvl4pPr>
            <a:lvl5pPr marL="0" indent="1828800" defTabSz="1300480">
              <a:lnSpc>
                <a:spcPct val="90000"/>
              </a:lnSpc>
              <a:spcBef>
                <a:spcPts val="1400"/>
              </a:spcBef>
              <a:buClrTx/>
              <a:buSzTx/>
              <a:buFontTx/>
              <a:buNone/>
              <a:defRPr spc="0" sz="3400"/>
            </a:lvl5pPr>
          </a:lstStyle>
          <a:p>
            <a:pPr/>
            <a:r>
              <a:t>Body Level One</a:t>
            </a:r>
          </a:p>
          <a:p>
            <a:pPr lvl="1"/>
            <a:r>
              <a:t>Body Level Two</a:t>
            </a:r>
          </a:p>
          <a:p>
            <a:pPr lvl="2"/>
            <a:r>
              <a:t>Body Level Three</a:t>
            </a:r>
          </a:p>
          <a:p>
            <a:pPr lvl="3"/>
            <a:r>
              <a:t>Body Level Four</a:t>
            </a:r>
          </a:p>
          <a:p>
            <a:pPr lvl="4"/>
            <a:r>
              <a:t>Body Level Five</a:t>
            </a:r>
          </a:p>
        </p:txBody>
      </p:sp>
      <p:sp>
        <p:nvSpPr>
          <p:cNvPr id="50" name="Rectangle"/>
          <p:cNvSpPr/>
          <p:nvPr>
            <p:ph type="body" sz="quarter" idx="13"/>
          </p:nvPr>
        </p:nvSpPr>
        <p:spPr>
          <a:xfrm>
            <a:off x="6583680" y="3012440"/>
            <a:ext cx="5528735" cy="878841"/>
          </a:xfrm>
          <a:prstGeom prst="rect">
            <a:avLst/>
          </a:prstGeom>
        </p:spPr>
        <p:txBody>
          <a:bodyPr lIns="48767" tIns="48767" rIns="48767" bIns="48767" anchor="b"/>
          <a:lstStyle/>
          <a:p>
            <a:pPr marL="0" indent="0" defTabSz="1300480">
              <a:lnSpc>
                <a:spcPct val="90000"/>
              </a:lnSpc>
              <a:spcBef>
                <a:spcPts val="1400"/>
              </a:spcBef>
              <a:buClrTx/>
              <a:buSzTx/>
              <a:buNone/>
              <a:defRPr spc="0" sz="3400"/>
            </a:pPr>
          </a:p>
        </p:txBody>
      </p:sp>
      <p:sp>
        <p:nvSpPr>
          <p:cNvPr id="51" name="Slide Number"/>
          <p:cNvSpPr txBox="1"/>
          <p:nvPr>
            <p:ph type="sldNum" sz="quarter" idx="2"/>
          </p:nvPr>
        </p:nvSpPr>
        <p:spPr>
          <a:xfrm>
            <a:off x="11787362" y="8024622"/>
            <a:ext cx="323359" cy="338837"/>
          </a:xfrm>
          <a:prstGeom prst="rect">
            <a:avLst/>
          </a:prstGeom>
        </p:spPr>
        <p:txBody>
          <a:bodyPr lIns="48767" tIns="48767" rIns="48767" bIns="48767" anchor="ctr"/>
          <a:lstStyle>
            <a:lvl1pPr algn="r" defTabSz="1300480">
              <a:defRPr spc="0" sz="16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FFF"/>
        </a:solidFill>
      </p:bgPr>
    </p:bg>
    <p:spTree>
      <p:nvGrpSpPr>
        <p:cNvPr id="1" name=""/>
        <p:cNvGrpSpPr/>
        <p:nvPr/>
      </p:nvGrpSpPr>
      <p:grpSpPr>
        <a:xfrm>
          <a:off x="0" y="0"/>
          <a:ext cx="0" cy="0"/>
          <a:chOff x="0" y="0"/>
          <a:chExt cx="0" cy="0"/>
        </a:xfrm>
      </p:grpSpPr>
      <p:sp>
        <p:nvSpPr>
          <p:cNvPr id="58" name="Title Text"/>
          <p:cNvSpPr txBox="1"/>
          <p:nvPr>
            <p:ph type="title"/>
          </p:nvPr>
        </p:nvSpPr>
        <p:spPr>
          <a:xfrm>
            <a:off x="894079" y="1608666"/>
            <a:ext cx="11216642" cy="1413935"/>
          </a:xfrm>
          <a:prstGeom prst="rect">
            <a:avLst/>
          </a:prstGeom>
        </p:spPr>
        <p:txBody>
          <a:bodyPr lIns="48767" tIns="48767" rIns="48767" bIns="48767"/>
          <a:lstStyle>
            <a:lvl1pPr defTabSz="1300480">
              <a:lnSpc>
                <a:spcPct val="90000"/>
              </a:lnSpc>
              <a:defRPr sz="6200">
                <a:latin typeface="+mn-lt"/>
                <a:ea typeface="+mn-ea"/>
                <a:cs typeface="+mn-cs"/>
                <a:sym typeface="Open Sans Light"/>
              </a:defRPr>
            </a:lvl1pPr>
          </a:lstStyle>
          <a:p>
            <a:pPr/>
            <a:r>
              <a:t>Title Text</a:t>
            </a:r>
          </a:p>
        </p:txBody>
      </p:sp>
      <p:sp>
        <p:nvSpPr>
          <p:cNvPr id="59" name="Slide Number"/>
          <p:cNvSpPr txBox="1"/>
          <p:nvPr>
            <p:ph type="sldNum" sz="quarter" idx="2"/>
          </p:nvPr>
        </p:nvSpPr>
        <p:spPr>
          <a:xfrm>
            <a:off x="11787362" y="8024622"/>
            <a:ext cx="323359" cy="338837"/>
          </a:xfrm>
          <a:prstGeom prst="rect">
            <a:avLst/>
          </a:prstGeom>
        </p:spPr>
        <p:txBody>
          <a:bodyPr lIns="48767" tIns="48767" rIns="48767" bIns="48767" anchor="ctr"/>
          <a:lstStyle>
            <a:lvl1pPr algn="r" defTabSz="1300480">
              <a:defRPr spc="0" sz="16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66" name="Slide Number"/>
          <p:cNvSpPr txBox="1"/>
          <p:nvPr>
            <p:ph type="sldNum" sz="quarter" idx="2"/>
          </p:nvPr>
        </p:nvSpPr>
        <p:spPr>
          <a:xfrm>
            <a:off x="11787362" y="8024622"/>
            <a:ext cx="323359" cy="338837"/>
          </a:xfrm>
          <a:prstGeom prst="rect">
            <a:avLst/>
          </a:prstGeom>
        </p:spPr>
        <p:txBody>
          <a:bodyPr lIns="48767" tIns="48767" rIns="48767" bIns="48767" anchor="ctr"/>
          <a:lstStyle>
            <a:lvl1pPr algn="r" defTabSz="1300480">
              <a:defRPr spc="0" sz="16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bg>
      <p:bgPr>
        <a:solidFill>
          <a:srgbClr val="FFFFFF"/>
        </a:solidFill>
      </p:bgPr>
    </p:bg>
    <p:spTree>
      <p:nvGrpSpPr>
        <p:cNvPr id="1" name=""/>
        <p:cNvGrpSpPr/>
        <p:nvPr/>
      </p:nvGrpSpPr>
      <p:grpSpPr>
        <a:xfrm>
          <a:off x="0" y="0"/>
          <a:ext cx="0" cy="0"/>
          <a:chOff x="0" y="0"/>
          <a:chExt cx="0" cy="0"/>
        </a:xfrm>
      </p:grpSpPr>
      <p:sp>
        <p:nvSpPr>
          <p:cNvPr id="73" name="Title Text"/>
          <p:cNvSpPr txBox="1"/>
          <p:nvPr>
            <p:ph type="title"/>
          </p:nvPr>
        </p:nvSpPr>
        <p:spPr>
          <a:xfrm>
            <a:off x="895773" y="1706879"/>
            <a:ext cx="4194388" cy="1706882"/>
          </a:xfrm>
          <a:prstGeom prst="rect">
            <a:avLst/>
          </a:prstGeom>
        </p:spPr>
        <p:txBody>
          <a:bodyPr lIns="48767" tIns="48767" rIns="48767" bIns="48767" anchor="b"/>
          <a:lstStyle>
            <a:lvl1pPr defTabSz="1300480">
              <a:lnSpc>
                <a:spcPct val="90000"/>
              </a:lnSpc>
              <a:defRPr sz="4400">
                <a:latin typeface="Calibri Light"/>
                <a:ea typeface="Calibri Light"/>
                <a:cs typeface="Calibri Light"/>
                <a:sym typeface="Calibri Light"/>
              </a:defRPr>
            </a:lvl1pPr>
          </a:lstStyle>
          <a:p>
            <a:pPr/>
            <a:r>
              <a:t>Title Text</a:t>
            </a:r>
          </a:p>
        </p:txBody>
      </p:sp>
      <p:sp>
        <p:nvSpPr>
          <p:cNvPr id="74" name="Body Level One…"/>
          <p:cNvSpPr txBox="1"/>
          <p:nvPr>
            <p:ph type="body" sz="half" idx="1"/>
          </p:nvPr>
        </p:nvSpPr>
        <p:spPr>
          <a:xfrm>
            <a:off x="5528733" y="2272453"/>
            <a:ext cx="6583682" cy="5198534"/>
          </a:xfrm>
          <a:prstGeom prst="rect">
            <a:avLst/>
          </a:prstGeom>
        </p:spPr>
        <p:txBody>
          <a:bodyPr lIns="48767" tIns="48767" rIns="48767" bIns="48767"/>
          <a:lstStyle>
            <a:lvl1pPr marL="314325" indent="-314325" defTabSz="1300480">
              <a:lnSpc>
                <a:spcPct val="90000"/>
              </a:lnSpc>
              <a:spcBef>
                <a:spcPts val="1400"/>
              </a:spcBef>
              <a:buClrTx/>
              <a:buSzPct val="60000"/>
              <a:buFont typeface="Arial"/>
              <a:buBlip>
                <a:blip r:embed="rId2"/>
              </a:buBlip>
              <a:defRPr spc="0" sz="4400"/>
            </a:lvl1pPr>
            <a:lvl2pPr marL="816428" indent="-359228" defTabSz="1300480">
              <a:lnSpc>
                <a:spcPct val="90000"/>
              </a:lnSpc>
              <a:spcBef>
                <a:spcPts val="1400"/>
              </a:spcBef>
              <a:buClrTx/>
              <a:buSzPct val="60000"/>
              <a:buFont typeface="Arial"/>
              <a:buBlip>
                <a:blip r:embed="rId2"/>
              </a:buBlip>
              <a:defRPr spc="0" sz="4400"/>
            </a:lvl2pPr>
            <a:lvl3pPr marL="1333500" indent="-419100" defTabSz="1300480">
              <a:lnSpc>
                <a:spcPct val="90000"/>
              </a:lnSpc>
              <a:spcBef>
                <a:spcPts val="1400"/>
              </a:spcBef>
              <a:buClrTx/>
              <a:buSzPct val="60000"/>
              <a:buFont typeface="Arial"/>
              <a:buBlip>
                <a:blip r:embed="rId2"/>
              </a:buBlip>
              <a:defRPr spc="0" sz="4400"/>
            </a:lvl3pPr>
            <a:lvl4pPr marL="1874520" indent="-502920" defTabSz="1300480">
              <a:lnSpc>
                <a:spcPct val="90000"/>
              </a:lnSpc>
              <a:spcBef>
                <a:spcPts val="1400"/>
              </a:spcBef>
              <a:buClrTx/>
              <a:buSzPct val="60000"/>
              <a:buFont typeface="Arial"/>
              <a:buBlip>
                <a:blip r:embed="rId2"/>
              </a:buBlip>
              <a:defRPr spc="0" sz="4400"/>
            </a:lvl4pPr>
            <a:lvl5pPr marL="2331720" indent="-502920" defTabSz="1300480">
              <a:lnSpc>
                <a:spcPct val="90000"/>
              </a:lnSpc>
              <a:spcBef>
                <a:spcPts val="1400"/>
              </a:spcBef>
              <a:buClrTx/>
              <a:buSzPct val="60000"/>
              <a:buFont typeface="Arial"/>
              <a:buBlip>
                <a:blip r:embed="rId2"/>
              </a:buBlip>
              <a:defRPr spc="0" sz="4400"/>
            </a:lvl5pPr>
          </a:lstStyle>
          <a:p>
            <a:pPr/>
            <a:r>
              <a:t>Body Level One</a:t>
            </a:r>
          </a:p>
          <a:p>
            <a:pPr lvl="1"/>
            <a:r>
              <a:t>Body Level Two</a:t>
            </a:r>
          </a:p>
          <a:p>
            <a:pPr lvl="2"/>
            <a:r>
              <a:t>Body Level Three</a:t>
            </a:r>
          </a:p>
          <a:p>
            <a:pPr lvl="3"/>
            <a:r>
              <a:t>Body Level Four</a:t>
            </a:r>
          </a:p>
          <a:p>
            <a:pPr lvl="4"/>
            <a:r>
              <a:t>Body Level Five</a:t>
            </a:r>
          </a:p>
        </p:txBody>
      </p:sp>
      <p:sp>
        <p:nvSpPr>
          <p:cNvPr id="75" name="Rectangle"/>
          <p:cNvSpPr/>
          <p:nvPr>
            <p:ph type="body" sz="quarter" idx="13"/>
          </p:nvPr>
        </p:nvSpPr>
        <p:spPr>
          <a:xfrm>
            <a:off x="895773" y="3413759"/>
            <a:ext cx="4194388" cy="4065695"/>
          </a:xfrm>
          <a:prstGeom prst="rect">
            <a:avLst/>
          </a:prstGeom>
        </p:spPr>
        <p:txBody>
          <a:bodyPr lIns="48767" tIns="48767" rIns="48767" bIns="48767"/>
          <a:lstStyle/>
          <a:p>
            <a:pPr marL="0" indent="0" defTabSz="1300480">
              <a:lnSpc>
                <a:spcPct val="90000"/>
              </a:lnSpc>
              <a:spcBef>
                <a:spcPts val="1400"/>
              </a:spcBef>
              <a:buClrTx/>
              <a:buSzTx/>
              <a:buNone/>
              <a:defRPr spc="0" sz="2200"/>
            </a:pPr>
          </a:p>
        </p:txBody>
      </p:sp>
      <p:sp>
        <p:nvSpPr>
          <p:cNvPr id="76" name="Slide Number"/>
          <p:cNvSpPr txBox="1"/>
          <p:nvPr>
            <p:ph type="sldNum" sz="quarter" idx="2"/>
          </p:nvPr>
        </p:nvSpPr>
        <p:spPr>
          <a:xfrm>
            <a:off x="11787362" y="8024622"/>
            <a:ext cx="323359" cy="338837"/>
          </a:xfrm>
          <a:prstGeom prst="rect">
            <a:avLst/>
          </a:prstGeom>
        </p:spPr>
        <p:txBody>
          <a:bodyPr lIns="48767" tIns="48767" rIns="48767" bIns="48767" anchor="ctr"/>
          <a:lstStyle>
            <a:lvl1pPr algn="r" defTabSz="1300480">
              <a:defRPr spc="0" sz="16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bg>
      <p:bgPr>
        <a:solidFill>
          <a:srgbClr val="FFFFFF"/>
        </a:solidFill>
      </p:bgPr>
    </p:bg>
    <p:spTree>
      <p:nvGrpSpPr>
        <p:cNvPr id="1" name=""/>
        <p:cNvGrpSpPr/>
        <p:nvPr/>
      </p:nvGrpSpPr>
      <p:grpSpPr>
        <a:xfrm>
          <a:off x="0" y="0"/>
          <a:ext cx="0" cy="0"/>
          <a:chOff x="0" y="0"/>
          <a:chExt cx="0" cy="0"/>
        </a:xfrm>
      </p:grpSpPr>
      <p:sp>
        <p:nvSpPr>
          <p:cNvPr id="83" name="Title Text"/>
          <p:cNvSpPr txBox="1"/>
          <p:nvPr>
            <p:ph type="title"/>
          </p:nvPr>
        </p:nvSpPr>
        <p:spPr>
          <a:xfrm>
            <a:off x="895773" y="1706879"/>
            <a:ext cx="4194388" cy="1706882"/>
          </a:xfrm>
          <a:prstGeom prst="rect">
            <a:avLst/>
          </a:prstGeom>
        </p:spPr>
        <p:txBody>
          <a:bodyPr lIns="48767" tIns="48767" rIns="48767" bIns="48767" anchor="b"/>
          <a:lstStyle>
            <a:lvl1pPr defTabSz="1300480">
              <a:lnSpc>
                <a:spcPct val="90000"/>
              </a:lnSpc>
              <a:defRPr sz="4400">
                <a:latin typeface="+mn-lt"/>
                <a:ea typeface="+mn-ea"/>
                <a:cs typeface="+mn-cs"/>
                <a:sym typeface="Open Sans Light"/>
              </a:defRPr>
            </a:lvl1pPr>
          </a:lstStyle>
          <a:p>
            <a:pPr/>
            <a:r>
              <a:t>Title Text</a:t>
            </a:r>
          </a:p>
        </p:txBody>
      </p:sp>
      <p:sp>
        <p:nvSpPr>
          <p:cNvPr id="84" name="Image"/>
          <p:cNvSpPr/>
          <p:nvPr>
            <p:ph type="pic" sz="half" idx="13"/>
          </p:nvPr>
        </p:nvSpPr>
        <p:spPr>
          <a:xfrm>
            <a:off x="5528733" y="2272453"/>
            <a:ext cx="6583682" cy="5198534"/>
          </a:xfrm>
          <a:prstGeom prst="rect">
            <a:avLst/>
          </a:prstGeom>
        </p:spPr>
        <p:txBody>
          <a:bodyPr lIns="91439" tIns="45719" rIns="91439" bIns="45719">
            <a:noAutofit/>
          </a:bodyPr>
          <a:lstStyle/>
          <a:p>
            <a:pPr/>
          </a:p>
        </p:txBody>
      </p:sp>
      <p:sp>
        <p:nvSpPr>
          <p:cNvPr id="85" name="Body Level One…"/>
          <p:cNvSpPr txBox="1"/>
          <p:nvPr>
            <p:ph type="body" sz="quarter" idx="1"/>
          </p:nvPr>
        </p:nvSpPr>
        <p:spPr>
          <a:xfrm>
            <a:off x="895773" y="3413759"/>
            <a:ext cx="4194388" cy="4065695"/>
          </a:xfrm>
          <a:prstGeom prst="rect">
            <a:avLst/>
          </a:prstGeom>
        </p:spPr>
        <p:txBody>
          <a:bodyPr lIns="48767" tIns="48767" rIns="48767" bIns="48767"/>
          <a:lstStyle>
            <a:lvl1pPr marL="0" indent="0" defTabSz="1300480">
              <a:lnSpc>
                <a:spcPct val="90000"/>
              </a:lnSpc>
              <a:spcBef>
                <a:spcPts val="1400"/>
              </a:spcBef>
              <a:buClrTx/>
              <a:buSzTx/>
              <a:buNone/>
              <a:defRPr spc="0" sz="2200"/>
            </a:lvl1pPr>
            <a:lvl2pPr marL="0" indent="457200" defTabSz="1300480">
              <a:lnSpc>
                <a:spcPct val="90000"/>
              </a:lnSpc>
              <a:spcBef>
                <a:spcPts val="1400"/>
              </a:spcBef>
              <a:buClrTx/>
              <a:buSzTx/>
              <a:buFontTx/>
              <a:buNone/>
              <a:defRPr spc="0" sz="2200"/>
            </a:lvl2pPr>
            <a:lvl3pPr marL="0" indent="914400" defTabSz="1300480">
              <a:lnSpc>
                <a:spcPct val="90000"/>
              </a:lnSpc>
              <a:spcBef>
                <a:spcPts val="1400"/>
              </a:spcBef>
              <a:buClrTx/>
              <a:buSzTx/>
              <a:buFontTx/>
              <a:buNone/>
              <a:defRPr spc="0" sz="2200"/>
            </a:lvl3pPr>
            <a:lvl4pPr marL="0" indent="1371600" defTabSz="1300480">
              <a:lnSpc>
                <a:spcPct val="90000"/>
              </a:lnSpc>
              <a:spcBef>
                <a:spcPts val="1400"/>
              </a:spcBef>
              <a:buClrTx/>
              <a:buSzTx/>
              <a:buFontTx/>
              <a:buNone/>
              <a:defRPr spc="0" sz="2200"/>
            </a:lvl4pPr>
            <a:lvl5pPr marL="0" indent="1828800" defTabSz="1300480">
              <a:lnSpc>
                <a:spcPct val="90000"/>
              </a:lnSpc>
              <a:spcBef>
                <a:spcPts val="1400"/>
              </a:spcBef>
              <a:buClrTx/>
              <a:buSzTx/>
              <a:buFontTx/>
              <a:buNone/>
              <a:defRPr spc="0" sz="22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xfrm>
            <a:off x="11787362" y="8024622"/>
            <a:ext cx="323359" cy="338837"/>
          </a:xfrm>
          <a:prstGeom prst="rect">
            <a:avLst/>
          </a:prstGeom>
        </p:spPr>
        <p:txBody>
          <a:bodyPr lIns="48767" tIns="48767" rIns="48767" bIns="48767" anchor="ctr"/>
          <a:lstStyle>
            <a:lvl1pPr algn="r" defTabSz="1300480">
              <a:defRPr spc="0" sz="16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image4.png" descr="image4.png"/>
          <p:cNvPicPr>
            <a:picLocks noChangeAspect="1"/>
          </p:cNvPicPr>
          <p:nvPr/>
        </p:nvPicPr>
        <p:blipFill>
          <a:blip r:embed="rId3">
            <a:extLst/>
          </a:blip>
          <a:stretch>
            <a:fillRect/>
          </a:stretch>
        </p:blipFill>
        <p:spPr>
          <a:xfrm>
            <a:off x="4865062" y="2929293"/>
            <a:ext cx="3316367" cy="1586857"/>
          </a:xfrm>
          <a:prstGeom prst="rect">
            <a:avLst/>
          </a:prstGeom>
          <a:ln w="12700">
            <a:miter lim="400000"/>
          </a:ln>
        </p:spPr>
      </p:pic>
      <p:sp>
        <p:nvSpPr>
          <p:cNvPr id="3" name="Title Text"/>
          <p:cNvSpPr txBox="1"/>
          <p:nvPr>
            <p:ph type="title"/>
          </p:nvPr>
        </p:nvSpPr>
        <p:spPr>
          <a:xfrm>
            <a:off x="652808" y="388930"/>
            <a:ext cx="11705560" cy="162960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4" name="Body Level One…"/>
          <p:cNvSpPr txBox="1"/>
          <p:nvPr>
            <p:ph type="body" idx="1"/>
          </p:nvPr>
        </p:nvSpPr>
        <p:spPr>
          <a:xfrm>
            <a:off x="652698" y="2275839"/>
            <a:ext cx="11699404" cy="747776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9318922" y="9040142"/>
            <a:ext cx="3033180" cy="520701"/>
          </a:xfrm>
          <a:prstGeom prst="rect">
            <a:avLst/>
          </a:prstGeom>
          <a:ln w="12700">
            <a:miter lim="400000"/>
          </a:ln>
        </p:spPr>
        <p:txBody>
          <a:bodyPr wrap="none" lIns="0" tIns="0" rIns="0" bIns="0">
            <a:spAutoFit/>
          </a:bodyPr>
          <a:lstStyle>
            <a:lvl1pPr defTabSz="1180267">
              <a:defRPr spc="-1" sz="1800">
                <a:solidFill>
                  <a:srgbClr val="FFFFFF"/>
                </a:solidFill>
                <a:latin typeface="+mn-lt"/>
                <a:ea typeface="+mn-ea"/>
                <a:cs typeface="+mn-cs"/>
                <a:sym typeface="Open Sans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Lst>
  <p:transition xmlns:p14="http://schemas.microsoft.com/office/powerpoint/2010/main" spd="med" advClick="1"/>
  <p:txStyles>
    <p:titleStyle>
      <a:lvl1pPr marL="0" marR="0" indent="0" algn="l" defTabSz="1180267"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Helvetica"/>
          <a:ea typeface="Helvetica"/>
          <a:cs typeface="Helvetica"/>
          <a:sym typeface="Helvetica"/>
        </a:defRPr>
      </a:lvl1pPr>
      <a:lvl2pPr marL="0" marR="0" indent="0" algn="l" defTabSz="1180267"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Helvetica"/>
          <a:ea typeface="Helvetica"/>
          <a:cs typeface="Helvetica"/>
          <a:sym typeface="Helvetica"/>
        </a:defRPr>
      </a:lvl2pPr>
      <a:lvl3pPr marL="0" marR="0" indent="0" algn="l" defTabSz="1180267"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Helvetica"/>
          <a:ea typeface="Helvetica"/>
          <a:cs typeface="Helvetica"/>
          <a:sym typeface="Helvetica"/>
        </a:defRPr>
      </a:lvl3pPr>
      <a:lvl4pPr marL="0" marR="0" indent="0" algn="l" defTabSz="1180267"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Helvetica"/>
          <a:ea typeface="Helvetica"/>
          <a:cs typeface="Helvetica"/>
          <a:sym typeface="Helvetica"/>
        </a:defRPr>
      </a:lvl4pPr>
      <a:lvl5pPr marL="0" marR="0" indent="0" algn="l" defTabSz="1180267"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Helvetica"/>
          <a:ea typeface="Helvetica"/>
          <a:cs typeface="Helvetica"/>
          <a:sym typeface="Helvetica"/>
        </a:defRPr>
      </a:lvl5pPr>
      <a:lvl6pPr marL="0" marR="0" indent="0" algn="l" defTabSz="1180267"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Helvetica"/>
          <a:ea typeface="Helvetica"/>
          <a:cs typeface="Helvetica"/>
          <a:sym typeface="Helvetica"/>
        </a:defRPr>
      </a:lvl6pPr>
      <a:lvl7pPr marL="0" marR="0" indent="0" algn="l" defTabSz="1180267"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Helvetica"/>
          <a:ea typeface="Helvetica"/>
          <a:cs typeface="Helvetica"/>
          <a:sym typeface="Helvetica"/>
        </a:defRPr>
      </a:lvl7pPr>
      <a:lvl8pPr marL="0" marR="0" indent="0" algn="l" defTabSz="1180267"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Helvetica"/>
          <a:ea typeface="Helvetica"/>
          <a:cs typeface="Helvetica"/>
          <a:sym typeface="Helvetica"/>
        </a:defRPr>
      </a:lvl8pPr>
      <a:lvl9pPr marL="0" marR="0" indent="0" algn="l" defTabSz="1180267"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Helvetica"/>
          <a:ea typeface="Helvetica"/>
          <a:cs typeface="Helvetica"/>
          <a:sym typeface="Helvetica"/>
        </a:defRPr>
      </a:lvl9pPr>
    </p:titleStyle>
    <p:bodyStyle>
      <a:lvl1pPr marL="512999" marR="0" indent="-404999" algn="l" defTabSz="1180267" latinLnBrk="0">
        <a:lnSpc>
          <a:spcPct val="100000"/>
        </a:lnSpc>
        <a:spcBef>
          <a:spcPts val="1800"/>
        </a:spcBef>
        <a:spcAft>
          <a:spcPts val="0"/>
        </a:spcAft>
        <a:buClr>
          <a:srgbClr val="000000"/>
        </a:buClr>
        <a:buSzPct val="45000"/>
        <a:buFontTx/>
        <a:buChar char="●"/>
        <a:tabLst/>
        <a:defRPr b="0" baseline="0" cap="none" i="0" spc="-1" strike="noStrike" sz="4000" u="none">
          <a:ln>
            <a:noFill/>
          </a:ln>
          <a:solidFill>
            <a:srgbClr val="000000"/>
          </a:solidFill>
          <a:uFillTx/>
          <a:latin typeface="+mn-lt"/>
          <a:ea typeface="+mn-ea"/>
          <a:cs typeface="+mn-cs"/>
          <a:sym typeface="Open Sans Light"/>
        </a:defRPr>
      </a:lvl1pPr>
      <a:lvl2pPr marL="1002857" marR="0" indent="-462857" algn="l" defTabSz="1180267" latinLnBrk="0">
        <a:lnSpc>
          <a:spcPct val="100000"/>
        </a:lnSpc>
        <a:spcBef>
          <a:spcPts val="1800"/>
        </a:spcBef>
        <a:spcAft>
          <a:spcPts val="0"/>
        </a:spcAft>
        <a:buClr>
          <a:srgbClr val="000000"/>
        </a:buClr>
        <a:buSzPct val="75000"/>
        <a:buFont typeface="Wingdings"/>
        <a:buChar char=""/>
        <a:tabLst/>
        <a:defRPr b="0" baseline="0" cap="none" i="0" spc="-1" strike="noStrike" sz="4000" u="none">
          <a:ln>
            <a:noFill/>
          </a:ln>
          <a:solidFill>
            <a:srgbClr val="000000"/>
          </a:solidFill>
          <a:uFillTx/>
          <a:latin typeface="+mn-lt"/>
          <a:ea typeface="+mn-ea"/>
          <a:cs typeface="+mn-cs"/>
          <a:sym typeface="Open Sans Light"/>
        </a:defRPr>
      </a:lvl2pPr>
      <a:lvl3pPr marL="1488000" marR="0" indent="-480000" algn="l" defTabSz="1180267" latinLnBrk="0">
        <a:lnSpc>
          <a:spcPct val="100000"/>
        </a:lnSpc>
        <a:spcBef>
          <a:spcPts val="1800"/>
        </a:spcBef>
        <a:spcAft>
          <a:spcPts val="0"/>
        </a:spcAft>
        <a:buClr>
          <a:srgbClr val="000000"/>
        </a:buClr>
        <a:buSzPct val="45000"/>
        <a:buFont typeface="Wingdings"/>
        <a:buChar char=""/>
        <a:tabLst/>
        <a:defRPr b="0" baseline="0" cap="none" i="0" spc="-1" strike="noStrike" sz="4000" u="none">
          <a:ln>
            <a:noFill/>
          </a:ln>
          <a:solidFill>
            <a:srgbClr val="000000"/>
          </a:solidFill>
          <a:uFillTx/>
          <a:latin typeface="+mn-lt"/>
          <a:ea typeface="+mn-ea"/>
          <a:cs typeface="+mn-cs"/>
          <a:sym typeface="Open Sans Light"/>
        </a:defRPr>
      </a:lvl3pPr>
      <a:lvl4pPr marL="1943999" marR="0" indent="-431999" algn="l" defTabSz="1180267" latinLnBrk="0">
        <a:lnSpc>
          <a:spcPct val="100000"/>
        </a:lnSpc>
        <a:spcBef>
          <a:spcPts val="1800"/>
        </a:spcBef>
        <a:spcAft>
          <a:spcPts val="0"/>
        </a:spcAft>
        <a:buClr>
          <a:srgbClr val="000000"/>
        </a:buClr>
        <a:buSzPct val="75000"/>
        <a:buFont typeface="Wingdings"/>
        <a:buChar char=""/>
        <a:tabLst/>
        <a:defRPr b="0" baseline="0" cap="none" i="0" spc="-1" strike="noStrike" sz="4000" u="none">
          <a:ln>
            <a:noFill/>
          </a:ln>
          <a:solidFill>
            <a:srgbClr val="000000"/>
          </a:solidFill>
          <a:uFillTx/>
          <a:latin typeface="+mn-lt"/>
          <a:ea typeface="+mn-ea"/>
          <a:cs typeface="+mn-cs"/>
          <a:sym typeface="Open Sans Light"/>
        </a:defRPr>
      </a:lvl4pPr>
      <a:lvl5pPr marL="2375999" marR="0" indent="-431999" algn="l" defTabSz="1180267" latinLnBrk="0">
        <a:lnSpc>
          <a:spcPct val="100000"/>
        </a:lnSpc>
        <a:spcBef>
          <a:spcPts val="1800"/>
        </a:spcBef>
        <a:spcAft>
          <a:spcPts val="0"/>
        </a:spcAft>
        <a:buClr>
          <a:srgbClr val="000000"/>
        </a:buClr>
        <a:buSzPct val="45000"/>
        <a:buFont typeface="Wingdings"/>
        <a:buChar char=""/>
        <a:tabLst/>
        <a:defRPr b="0" baseline="0" cap="none" i="0" spc="-1" strike="noStrike" sz="4000" u="none">
          <a:ln>
            <a:noFill/>
          </a:ln>
          <a:solidFill>
            <a:srgbClr val="000000"/>
          </a:solidFill>
          <a:uFillTx/>
          <a:latin typeface="+mn-lt"/>
          <a:ea typeface="+mn-ea"/>
          <a:cs typeface="+mn-cs"/>
          <a:sym typeface="Open Sans Light"/>
        </a:defRPr>
      </a:lvl5pPr>
      <a:lvl6pPr marL="2807999" marR="0" indent="-431999" algn="l" defTabSz="1180267" latinLnBrk="0">
        <a:lnSpc>
          <a:spcPct val="100000"/>
        </a:lnSpc>
        <a:spcBef>
          <a:spcPts val="1800"/>
        </a:spcBef>
        <a:spcAft>
          <a:spcPts val="0"/>
        </a:spcAft>
        <a:buClr>
          <a:srgbClr val="000000"/>
        </a:buClr>
        <a:buSzPct val="45000"/>
        <a:buFont typeface="Wingdings"/>
        <a:buChar char=""/>
        <a:tabLst/>
        <a:defRPr b="0" baseline="0" cap="none" i="0" spc="-1" strike="noStrike" sz="4000" u="none">
          <a:ln>
            <a:noFill/>
          </a:ln>
          <a:solidFill>
            <a:srgbClr val="000000"/>
          </a:solidFill>
          <a:uFillTx/>
          <a:latin typeface="+mn-lt"/>
          <a:ea typeface="+mn-ea"/>
          <a:cs typeface="+mn-cs"/>
          <a:sym typeface="Open Sans Light"/>
        </a:defRPr>
      </a:lvl6pPr>
      <a:lvl7pPr marL="3239999" marR="0" indent="-431999" algn="l" defTabSz="1180267" latinLnBrk="0">
        <a:lnSpc>
          <a:spcPct val="100000"/>
        </a:lnSpc>
        <a:spcBef>
          <a:spcPts val="1800"/>
        </a:spcBef>
        <a:spcAft>
          <a:spcPts val="0"/>
        </a:spcAft>
        <a:buClr>
          <a:srgbClr val="000000"/>
        </a:buClr>
        <a:buSzPct val="45000"/>
        <a:buFont typeface="Wingdings"/>
        <a:buChar char=""/>
        <a:tabLst/>
        <a:defRPr b="0" baseline="0" cap="none" i="0" spc="-1" strike="noStrike" sz="4000" u="none">
          <a:ln>
            <a:noFill/>
          </a:ln>
          <a:solidFill>
            <a:srgbClr val="000000"/>
          </a:solidFill>
          <a:uFillTx/>
          <a:latin typeface="+mn-lt"/>
          <a:ea typeface="+mn-ea"/>
          <a:cs typeface="+mn-cs"/>
          <a:sym typeface="Open Sans Light"/>
        </a:defRPr>
      </a:lvl7pPr>
      <a:lvl8pPr marL="0" marR="0" indent="0" algn="l" defTabSz="1180267" latinLnBrk="0">
        <a:lnSpc>
          <a:spcPct val="100000"/>
        </a:lnSpc>
        <a:spcBef>
          <a:spcPts val="1800"/>
        </a:spcBef>
        <a:spcAft>
          <a:spcPts val="0"/>
        </a:spcAft>
        <a:buClr>
          <a:srgbClr val="000000"/>
        </a:buClr>
        <a:buSzTx/>
        <a:buFont typeface="Wingdings"/>
        <a:buNone/>
        <a:tabLst/>
        <a:defRPr b="0" baseline="0" cap="none" i="0" spc="-1" strike="noStrike" sz="4000" u="none">
          <a:ln>
            <a:noFill/>
          </a:ln>
          <a:solidFill>
            <a:srgbClr val="000000"/>
          </a:solidFill>
          <a:uFillTx/>
          <a:latin typeface="+mn-lt"/>
          <a:ea typeface="+mn-ea"/>
          <a:cs typeface="+mn-cs"/>
          <a:sym typeface="Open Sans Light"/>
        </a:defRPr>
      </a:lvl8pPr>
      <a:lvl9pPr marL="0" marR="0" indent="0" algn="l" defTabSz="1180267" latinLnBrk="0">
        <a:lnSpc>
          <a:spcPct val="100000"/>
        </a:lnSpc>
        <a:spcBef>
          <a:spcPts val="1800"/>
        </a:spcBef>
        <a:spcAft>
          <a:spcPts val="0"/>
        </a:spcAft>
        <a:buClr>
          <a:srgbClr val="000000"/>
        </a:buClr>
        <a:buSzTx/>
        <a:buFont typeface="Wingdings"/>
        <a:buNone/>
        <a:tabLst/>
        <a:defRPr b="0" baseline="0" cap="none" i="0" spc="-1" strike="noStrike" sz="4000" u="none">
          <a:ln>
            <a:noFill/>
          </a:ln>
          <a:solidFill>
            <a:srgbClr val="000000"/>
          </a:solidFill>
          <a:uFillTx/>
          <a:latin typeface="+mn-lt"/>
          <a:ea typeface="+mn-ea"/>
          <a:cs typeface="+mn-cs"/>
          <a:sym typeface="Open Sans Light"/>
        </a:defRPr>
      </a:lvl9pPr>
    </p:bodyStyle>
    <p:otherStyle>
      <a:lvl1pPr marL="0" marR="0" indent="0" algn="l" defTabSz="1180267" latinLnBrk="0">
        <a:lnSpc>
          <a:spcPct val="100000"/>
        </a:lnSpc>
        <a:spcBef>
          <a:spcPts val="0"/>
        </a:spcBef>
        <a:spcAft>
          <a:spcPts val="0"/>
        </a:spcAft>
        <a:buClrTx/>
        <a:buSzTx/>
        <a:buFontTx/>
        <a:buNone/>
        <a:tabLst/>
        <a:defRPr b="0" baseline="0" cap="none" i="0" spc="-1" strike="noStrike" sz="1800" u="none">
          <a:ln>
            <a:noFill/>
          </a:ln>
          <a:solidFill>
            <a:schemeClr val="tx1"/>
          </a:solidFill>
          <a:uFillTx/>
          <a:latin typeface="+mn-lt"/>
          <a:ea typeface="+mn-ea"/>
          <a:cs typeface="+mn-cs"/>
          <a:sym typeface="Open Sans Light"/>
        </a:defRPr>
      </a:lvl1pPr>
      <a:lvl2pPr marL="0" marR="0" indent="0" algn="l" defTabSz="1180267" latinLnBrk="0">
        <a:lnSpc>
          <a:spcPct val="100000"/>
        </a:lnSpc>
        <a:spcBef>
          <a:spcPts val="0"/>
        </a:spcBef>
        <a:spcAft>
          <a:spcPts val="0"/>
        </a:spcAft>
        <a:buClrTx/>
        <a:buSzTx/>
        <a:buFontTx/>
        <a:buNone/>
        <a:tabLst/>
        <a:defRPr b="0" baseline="0" cap="none" i="0" spc="-1" strike="noStrike" sz="1800" u="none">
          <a:ln>
            <a:noFill/>
          </a:ln>
          <a:solidFill>
            <a:schemeClr val="tx1"/>
          </a:solidFill>
          <a:uFillTx/>
          <a:latin typeface="+mn-lt"/>
          <a:ea typeface="+mn-ea"/>
          <a:cs typeface="+mn-cs"/>
          <a:sym typeface="Open Sans Light"/>
        </a:defRPr>
      </a:lvl2pPr>
      <a:lvl3pPr marL="0" marR="0" indent="0" algn="l" defTabSz="1180267" latinLnBrk="0">
        <a:lnSpc>
          <a:spcPct val="100000"/>
        </a:lnSpc>
        <a:spcBef>
          <a:spcPts val="0"/>
        </a:spcBef>
        <a:spcAft>
          <a:spcPts val="0"/>
        </a:spcAft>
        <a:buClrTx/>
        <a:buSzTx/>
        <a:buFontTx/>
        <a:buNone/>
        <a:tabLst/>
        <a:defRPr b="0" baseline="0" cap="none" i="0" spc="-1" strike="noStrike" sz="1800" u="none">
          <a:ln>
            <a:noFill/>
          </a:ln>
          <a:solidFill>
            <a:schemeClr val="tx1"/>
          </a:solidFill>
          <a:uFillTx/>
          <a:latin typeface="+mn-lt"/>
          <a:ea typeface="+mn-ea"/>
          <a:cs typeface="+mn-cs"/>
          <a:sym typeface="Open Sans Light"/>
        </a:defRPr>
      </a:lvl3pPr>
      <a:lvl4pPr marL="0" marR="0" indent="0" algn="l" defTabSz="1180267" latinLnBrk="0">
        <a:lnSpc>
          <a:spcPct val="100000"/>
        </a:lnSpc>
        <a:spcBef>
          <a:spcPts val="0"/>
        </a:spcBef>
        <a:spcAft>
          <a:spcPts val="0"/>
        </a:spcAft>
        <a:buClrTx/>
        <a:buSzTx/>
        <a:buFontTx/>
        <a:buNone/>
        <a:tabLst/>
        <a:defRPr b="0" baseline="0" cap="none" i="0" spc="-1" strike="noStrike" sz="1800" u="none">
          <a:ln>
            <a:noFill/>
          </a:ln>
          <a:solidFill>
            <a:schemeClr val="tx1"/>
          </a:solidFill>
          <a:uFillTx/>
          <a:latin typeface="+mn-lt"/>
          <a:ea typeface="+mn-ea"/>
          <a:cs typeface="+mn-cs"/>
          <a:sym typeface="Open Sans Light"/>
        </a:defRPr>
      </a:lvl4pPr>
      <a:lvl5pPr marL="0" marR="0" indent="0" algn="l" defTabSz="1180267" latinLnBrk="0">
        <a:lnSpc>
          <a:spcPct val="100000"/>
        </a:lnSpc>
        <a:spcBef>
          <a:spcPts val="0"/>
        </a:spcBef>
        <a:spcAft>
          <a:spcPts val="0"/>
        </a:spcAft>
        <a:buClrTx/>
        <a:buSzTx/>
        <a:buFontTx/>
        <a:buNone/>
        <a:tabLst/>
        <a:defRPr b="0" baseline="0" cap="none" i="0" spc="-1" strike="noStrike" sz="1800" u="none">
          <a:ln>
            <a:noFill/>
          </a:ln>
          <a:solidFill>
            <a:schemeClr val="tx1"/>
          </a:solidFill>
          <a:uFillTx/>
          <a:latin typeface="+mn-lt"/>
          <a:ea typeface="+mn-ea"/>
          <a:cs typeface="+mn-cs"/>
          <a:sym typeface="Open Sans Light"/>
        </a:defRPr>
      </a:lvl5pPr>
      <a:lvl6pPr marL="0" marR="0" indent="0" algn="l" defTabSz="1180267" latinLnBrk="0">
        <a:lnSpc>
          <a:spcPct val="100000"/>
        </a:lnSpc>
        <a:spcBef>
          <a:spcPts val="0"/>
        </a:spcBef>
        <a:spcAft>
          <a:spcPts val="0"/>
        </a:spcAft>
        <a:buClrTx/>
        <a:buSzTx/>
        <a:buFontTx/>
        <a:buNone/>
        <a:tabLst/>
        <a:defRPr b="0" baseline="0" cap="none" i="0" spc="-1" strike="noStrike" sz="1800" u="none">
          <a:ln>
            <a:noFill/>
          </a:ln>
          <a:solidFill>
            <a:schemeClr val="tx1"/>
          </a:solidFill>
          <a:uFillTx/>
          <a:latin typeface="+mn-lt"/>
          <a:ea typeface="+mn-ea"/>
          <a:cs typeface="+mn-cs"/>
          <a:sym typeface="Open Sans Light"/>
        </a:defRPr>
      </a:lvl6pPr>
      <a:lvl7pPr marL="0" marR="0" indent="0" algn="l" defTabSz="1180267" latinLnBrk="0">
        <a:lnSpc>
          <a:spcPct val="100000"/>
        </a:lnSpc>
        <a:spcBef>
          <a:spcPts val="0"/>
        </a:spcBef>
        <a:spcAft>
          <a:spcPts val="0"/>
        </a:spcAft>
        <a:buClrTx/>
        <a:buSzTx/>
        <a:buFontTx/>
        <a:buNone/>
        <a:tabLst/>
        <a:defRPr b="0" baseline="0" cap="none" i="0" spc="-1" strike="noStrike" sz="1800" u="none">
          <a:ln>
            <a:noFill/>
          </a:ln>
          <a:solidFill>
            <a:schemeClr val="tx1"/>
          </a:solidFill>
          <a:uFillTx/>
          <a:latin typeface="+mn-lt"/>
          <a:ea typeface="+mn-ea"/>
          <a:cs typeface="+mn-cs"/>
          <a:sym typeface="Open Sans Light"/>
        </a:defRPr>
      </a:lvl7pPr>
      <a:lvl8pPr marL="0" marR="0" indent="0" algn="l" defTabSz="1180267" latinLnBrk="0">
        <a:lnSpc>
          <a:spcPct val="100000"/>
        </a:lnSpc>
        <a:spcBef>
          <a:spcPts val="0"/>
        </a:spcBef>
        <a:spcAft>
          <a:spcPts val="0"/>
        </a:spcAft>
        <a:buClrTx/>
        <a:buSzTx/>
        <a:buFontTx/>
        <a:buNone/>
        <a:tabLst/>
        <a:defRPr b="0" baseline="0" cap="none" i="0" spc="-1" strike="noStrike" sz="1800" u="none">
          <a:ln>
            <a:noFill/>
          </a:ln>
          <a:solidFill>
            <a:schemeClr val="tx1"/>
          </a:solidFill>
          <a:uFillTx/>
          <a:latin typeface="+mn-lt"/>
          <a:ea typeface="+mn-ea"/>
          <a:cs typeface="+mn-cs"/>
          <a:sym typeface="Open Sans Light"/>
        </a:defRPr>
      </a:lvl8pPr>
      <a:lvl9pPr marL="0" marR="0" indent="0" algn="l" defTabSz="1180267" latinLnBrk="0">
        <a:lnSpc>
          <a:spcPct val="100000"/>
        </a:lnSpc>
        <a:spcBef>
          <a:spcPts val="0"/>
        </a:spcBef>
        <a:spcAft>
          <a:spcPts val="0"/>
        </a:spcAft>
        <a:buClrTx/>
        <a:buSzTx/>
        <a:buFontTx/>
        <a:buNone/>
        <a:tabLst/>
        <a:defRPr b="0" baseline="0" cap="none" i="0" spc="-1" strike="noStrike" sz="1800" u="none">
          <a:ln>
            <a:noFill/>
          </a:ln>
          <a:solidFill>
            <a:schemeClr val="tx1"/>
          </a:solidFill>
          <a:uFillTx/>
          <a:latin typeface="+mn-lt"/>
          <a:ea typeface="+mn-ea"/>
          <a:cs typeface="+mn-cs"/>
          <a:sym typeface="Open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8.png"/><Relationship Id="rId3" Type="http://schemas.openxmlformats.org/officeDocument/2006/relationships/image" Target="../media/image8.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9.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e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0.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1.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2.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3.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4.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2.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tif"/></Relationships>

</file>

<file path=ppt/slides/_rels/slide7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 Id="rId3"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e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5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181C9"/>
        </a:solidFill>
      </p:bgPr>
    </p:bg>
    <p:spTree>
      <p:nvGrpSpPr>
        <p:cNvPr id="1" name=""/>
        <p:cNvGrpSpPr/>
        <p:nvPr/>
      </p:nvGrpSpPr>
      <p:grpSpPr>
        <a:xfrm>
          <a:off x="0" y="0"/>
          <a:ext cx="0" cy="0"/>
          <a:chOff x="0" y="0"/>
          <a:chExt cx="0" cy="0"/>
        </a:xfrm>
      </p:grpSpPr>
      <p:pic>
        <p:nvPicPr>
          <p:cNvPr id="221" name="image2.png" descr="image2.png"/>
          <p:cNvPicPr>
            <a:picLocks noChangeAspect="1"/>
          </p:cNvPicPr>
          <p:nvPr/>
        </p:nvPicPr>
        <p:blipFill>
          <a:blip r:embed="rId3">
            <a:extLst/>
          </a:blip>
          <a:stretch>
            <a:fillRect/>
          </a:stretch>
        </p:blipFill>
        <p:spPr>
          <a:xfrm>
            <a:off x="5032586" y="2705419"/>
            <a:ext cx="2939628" cy="1399823"/>
          </a:xfrm>
          <a:prstGeom prst="rect">
            <a:avLst/>
          </a:prstGeom>
          <a:ln w="12700">
            <a:miter lim="400000"/>
          </a:ln>
        </p:spPr>
      </p:pic>
      <p:pic>
        <p:nvPicPr>
          <p:cNvPr id="222" name="Image" descr="Image"/>
          <p:cNvPicPr>
            <a:picLocks noChangeAspect="1"/>
          </p:cNvPicPr>
          <p:nvPr/>
        </p:nvPicPr>
        <p:blipFill>
          <a:blip r:embed="rId4">
            <a:alphaModFix amt="10792"/>
            <a:extLst/>
          </a:blip>
          <a:srcRect l="12109" t="1388" r="0" b="9689"/>
          <a:stretch>
            <a:fillRect/>
          </a:stretch>
        </p:blipFill>
        <p:spPr>
          <a:xfrm>
            <a:off x="-2271350" y="124126"/>
            <a:ext cx="18581152" cy="9597924"/>
          </a:xfrm>
          <a:prstGeom prst="rect">
            <a:avLst/>
          </a:prstGeom>
          <a:ln w="12700">
            <a:miter lim="400000"/>
          </a:ln>
        </p:spPr>
      </p:pic>
      <p:sp>
        <p:nvSpPr>
          <p:cNvPr id="223" name="Nextcloud…"/>
          <p:cNvSpPr txBox="1"/>
          <p:nvPr/>
        </p:nvSpPr>
        <p:spPr>
          <a:xfrm>
            <a:off x="4256023" y="4498930"/>
            <a:ext cx="4492754" cy="3577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6800">
                <a:solidFill>
                  <a:srgbClr val="FFFFFF"/>
                </a:solidFill>
                <a:latin typeface="+mn-lt"/>
                <a:ea typeface="+mn-ea"/>
                <a:cs typeface="+mn-cs"/>
                <a:sym typeface="Open Sans Light"/>
              </a:defRPr>
            </a:pPr>
            <a:r>
              <a:t>Nextcloud </a:t>
            </a:r>
          </a:p>
          <a:p>
            <a:pPr algn="ctr">
              <a:defRPr sz="3600">
                <a:solidFill>
                  <a:srgbClr val="FFFFFF"/>
                </a:solidFill>
                <a:latin typeface="+mn-lt"/>
                <a:ea typeface="+mn-ea"/>
                <a:cs typeface="+mn-cs"/>
                <a:sym typeface="Open Sans Light"/>
              </a:defRPr>
            </a:pPr>
            <a:r>
              <a:t>Conference 2018</a:t>
            </a:r>
          </a:p>
          <a:p>
            <a:pPr algn="ctr">
              <a:defRPr>
                <a:solidFill>
                  <a:srgbClr val="FFFFFF"/>
                </a:solidFill>
                <a:latin typeface="+mn-lt"/>
                <a:ea typeface="+mn-ea"/>
                <a:cs typeface="+mn-cs"/>
                <a:sym typeface="Open Sans Light"/>
              </a:defRPr>
            </a:pPr>
          </a:p>
          <a:p>
            <a:pPr algn="ctr">
              <a:defRPr>
                <a:solidFill>
                  <a:srgbClr val="FFFFFF"/>
                </a:solidFill>
                <a:latin typeface="+mn-lt"/>
                <a:ea typeface="+mn-ea"/>
                <a:cs typeface="+mn-cs"/>
                <a:sym typeface="Open Sans Light"/>
              </a:defRPr>
            </a:pPr>
          </a:p>
          <a:p>
            <a:pPr algn="ctr">
              <a:defRPr>
                <a:solidFill>
                  <a:srgbClr val="FFFFFF"/>
                </a:solidFill>
                <a:latin typeface="+mn-lt"/>
                <a:ea typeface="+mn-ea"/>
                <a:cs typeface="+mn-cs"/>
                <a:sym typeface="Open Sans Light"/>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5 main areas"/>
          <p:cNvSpPr txBox="1"/>
          <p:nvPr/>
        </p:nvSpPr>
        <p:spPr>
          <a:xfrm>
            <a:off x="2546850" y="3808648"/>
            <a:ext cx="7911100" cy="3628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ctr">
              <a:defRPr sz="10200">
                <a:latin typeface="+mn-lt"/>
                <a:ea typeface="+mn-ea"/>
                <a:cs typeface="+mn-cs"/>
                <a:sym typeface="Open Sans Light"/>
              </a:defRPr>
            </a:lvl1pPr>
          </a:lstStyle>
          <a:p>
            <a:pPr/>
            <a:r>
              <a:t>5 main areas</a:t>
            </a:r>
          </a:p>
        </p:txBody>
      </p:sp>
      <p:sp>
        <p:nvSpPr>
          <p:cNvPr id="262"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1.…"/>
          <p:cNvSpPr txBox="1"/>
          <p:nvPr/>
        </p:nvSpPr>
        <p:spPr>
          <a:xfrm>
            <a:off x="2433685" y="2999232"/>
            <a:ext cx="8137430" cy="30312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200">
                <a:latin typeface="Open Sans Regular"/>
                <a:ea typeface="Open Sans Regular"/>
                <a:cs typeface="Open Sans Regular"/>
                <a:sym typeface="Open Sans Regular"/>
              </a:defRPr>
            </a:pPr>
            <a:r>
              <a:t>1.</a:t>
            </a:r>
          </a:p>
          <a:p>
            <a:pPr algn="ctr">
              <a:defRPr sz="6400">
                <a:latin typeface="+mn-lt"/>
                <a:ea typeface="+mn-ea"/>
                <a:cs typeface="+mn-cs"/>
                <a:sym typeface="Open Sans Light"/>
              </a:defRPr>
            </a:pPr>
            <a:r>
              <a:t>Design &amp; Accessibility</a:t>
            </a:r>
          </a:p>
        </p:txBody>
      </p:sp>
      <p:sp>
        <p:nvSpPr>
          <p:cNvPr id="265"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67" name="TextShape 1"/>
          <p:cNvSpPr txBox="1"/>
          <p:nvPr/>
        </p:nvSpPr>
        <p:spPr>
          <a:xfrm>
            <a:off x="652808" y="4950580"/>
            <a:ext cx="11705560"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solidFill>
                  <a:srgbClr val="FFFFFF"/>
                </a:solidFill>
                <a:latin typeface="+mn-lt"/>
                <a:ea typeface="+mn-ea"/>
                <a:cs typeface="+mn-cs"/>
                <a:sym typeface="Open Sans Light"/>
              </a:defRPr>
            </a:lvl1pPr>
          </a:lstStyle>
          <a:p>
            <a:pPr/>
            <a:r>
              <a:t>Standardization</a:t>
            </a:r>
          </a:p>
        </p:txBody>
      </p:sp>
      <p:pic>
        <p:nvPicPr>
          <p:cNvPr id="268" name="image5.png" descr="image5.png"/>
          <p:cNvPicPr>
            <a:picLocks noChangeAspect="1"/>
          </p:cNvPicPr>
          <p:nvPr/>
        </p:nvPicPr>
        <p:blipFill>
          <a:blip r:embed="rId2">
            <a:extLst/>
          </a:blip>
          <a:stretch>
            <a:fillRect/>
          </a:stretch>
        </p:blipFill>
        <p:spPr>
          <a:xfrm>
            <a:off x="-15847" y="1766012"/>
            <a:ext cx="16907102" cy="10594529"/>
          </a:xfrm>
          <a:prstGeom prst="rect">
            <a:avLst/>
          </a:prstGeom>
          <a:ln w="12700">
            <a:miter lim="400000"/>
          </a:ln>
        </p:spPr>
      </p:pic>
      <p:sp>
        <p:nvSpPr>
          <p:cNvPr id="269" name="TextShape 2"/>
          <p:cNvSpPr txBox="1"/>
          <p:nvPr/>
        </p:nvSpPr>
        <p:spPr>
          <a:xfrm>
            <a:off x="649620" y="602254"/>
            <a:ext cx="11705560"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latin typeface="+mn-lt"/>
                <a:ea typeface="+mn-ea"/>
                <a:cs typeface="+mn-cs"/>
                <a:sym typeface="Open Sans Light"/>
              </a:defRPr>
            </a:lvl1pPr>
          </a:lstStyle>
          <a:p>
            <a:pPr/>
            <a:r>
              <a:t>Accessibility settings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71" name="TextShape 1"/>
          <p:cNvSpPr txBox="1"/>
          <p:nvPr/>
        </p:nvSpPr>
        <p:spPr>
          <a:xfrm>
            <a:off x="652808" y="4950580"/>
            <a:ext cx="11705560"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solidFill>
                  <a:srgbClr val="FFFFFF"/>
                </a:solidFill>
                <a:latin typeface="+mn-lt"/>
                <a:ea typeface="+mn-ea"/>
                <a:cs typeface="+mn-cs"/>
                <a:sym typeface="Open Sans Light"/>
              </a:defRPr>
            </a:lvl1pPr>
          </a:lstStyle>
          <a:p>
            <a:pPr/>
            <a:r>
              <a:t>Standardization</a:t>
            </a:r>
          </a:p>
        </p:txBody>
      </p:sp>
      <p:pic>
        <p:nvPicPr>
          <p:cNvPr id="272" name="image6.png" descr="image6.png"/>
          <p:cNvPicPr>
            <a:picLocks noChangeAspect="1"/>
          </p:cNvPicPr>
          <p:nvPr/>
        </p:nvPicPr>
        <p:blipFill>
          <a:blip r:embed="rId2">
            <a:extLst/>
          </a:blip>
          <a:srcRect l="0" t="0" r="18607" b="24509"/>
          <a:stretch>
            <a:fillRect/>
          </a:stretch>
        </p:blipFill>
        <p:spPr>
          <a:xfrm>
            <a:off x="2300012" y="1951795"/>
            <a:ext cx="21374459" cy="11337540"/>
          </a:xfrm>
          <a:prstGeom prst="rect">
            <a:avLst/>
          </a:prstGeom>
          <a:ln w="12700">
            <a:miter lim="400000"/>
          </a:ln>
        </p:spPr>
      </p:pic>
      <p:sp>
        <p:nvSpPr>
          <p:cNvPr id="273" name="TextShape 2"/>
          <p:cNvSpPr txBox="1"/>
          <p:nvPr/>
        </p:nvSpPr>
        <p:spPr>
          <a:xfrm>
            <a:off x="649620" y="565098"/>
            <a:ext cx="11705560"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latin typeface="+mn-lt"/>
                <a:ea typeface="+mn-ea"/>
                <a:cs typeface="+mn-cs"/>
                <a:sym typeface="Open Sans Light"/>
              </a:defRPr>
            </a:lvl1pPr>
          </a:lstStyle>
          <a:p>
            <a:pPr/>
            <a:r>
              <a:t>Simple navigation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75" name="TextShape 1"/>
          <p:cNvSpPr txBox="1"/>
          <p:nvPr/>
        </p:nvSpPr>
        <p:spPr>
          <a:xfrm>
            <a:off x="652808" y="4950580"/>
            <a:ext cx="11705560"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solidFill>
                  <a:srgbClr val="FFFFFF"/>
                </a:solidFill>
                <a:latin typeface="+mn-lt"/>
                <a:ea typeface="+mn-ea"/>
                <a:cs typeface="+mn-cs"/>
                <a:sym typeface="Open Sans Light"/>
              </a:defRPr>
            </a:lvl1pPr>
          </a:lstStyle>
          <a:p>
            <a:pPr/>
            <a:r>
              <a:t>Standardization</a:t>
            </a:r>
          </a:p>
        </p:txBody>
      </p:sp>
      <p:sp>
        <p:nvSpPr>
          <p:cNvPr id="276" name="TextShape 2"/>
          <p:cNvSpPr txBox="1"/>
          <p:nvPr/>
        </p:nvSpPr>
        <p:spPr>
          <a:xfrm>
            <a:off x="653738" y="769459"/>
            <a:ext cx="11705560"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latin typeface="+mn-lt"/>
                <a:ea typeface="+mn-ea"/>
                <a:cs typeface="+mn-cs"/>
                <a:sym typeface="Open Sans Light"/>
              </a:defRPr>
            </a:lvl1pPr>
          </a:lstStyle>
          <a:p>
            <a:pPr/>
            <a:r>
              <a:t>@mention avatars</a:t>
            </a:r>
          </a:p>
        </p:txBody>
      </p:sp>
      <p:pic>
        <p:nvPicPr>
          <p:cNvPr id="277" name="image7.png" descr="image7.png"/>
          <p:cNvPicPr>
            <a:picLocks noChangeAspect="1"/>
          </p:cNvPicPr>
          <p:nvPr/>
        </p:nvPicPr>
        <p:blipFill>
          <a:blip r:embed="rId2">
            <a:extLst/>
          </a:blip>
          <a:stretch>
            <a:fillRect/>
          </a:stretch>
        </p:blipFill>
        <p:spPr>
          <a:xfrm>
            <a:off x="4041198" y="2315926"/>
            <a:ext cx="4976177" cy="744498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79" name="TextShape 1"/>
          <p:cNvSpPr txBox="1"/>
          <p:nvPr/>
        </p:nvSpPr>
        <p:spPr>
          <a:xfrm>
            <a:off x="652808" y="4950580"/>
            <a:ext cx="11705560"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solidFill>
                  <a:srgbClr val="FFFFFF"/>
                </a:solidFill>
                <a:latin typeface="+mn-lt"/>
                <a:ea typeface="+mn-ea"/>
                <a:cs typeface="+mn-cs"/>
                <a:sym typeface="Open Sans Light"/>
              </a:defRPr>
            </a:lvl1pPr>
          </a:lstStyle>
          <a:p>
            <a:pPr/>
            <a:r>
              <a:t>Standardization</a:t>
            </a:r>
          </a:p>
        </p:txBody>
      </p:sp>
      <p:sp>
        <p:nvSpPr>
          <p:cNvPr id="280" name="TextShape 2"/>
          <p:cNvSpPr txBox="1"/>
          <p:nvPr/>
        </p:nvSpPr>
        <p:spPr>
          <a:xfrm>
            <a:off x="653738" y="769459"/>
            <a:ext cx="11705560"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latin typeface="+mn-lt"/>
                <a:ea typeface="+mn-ea"/>
                <a:cs typeface="+mn-cs"/>
                <a:sym typeface="Open Sans Light"/>
              </a:defRPr>
            </a:lvl1pPr>
          </a:lstStyle>
          <a:p>
            <a:pPr/>
            <a:r>
              <a:t>Settings restructuring</a:t>
            </a:r>
          </a:p>
        </p:txBody>
      </p:sp>
      <p:pic>
        <p:nvPicPr>
          <p:cNvPr id="281" name="image8.png" descr="image8.png"/>
          <p:cNvPicPr>
            <a:picLocks noChangeAspect="1"/>
          </p:cNvPicPr>
          <p:nvPr/>
        </p:nvPicPr>
        <p:blipFill>
          <a:blip r:embed="rId2">
            <a:extLst/>
          </a:blip>
          <a:stretch>
            <a:fillRect/>
          </a:stretch>
        </p:blipFill>
        <p:spPr>
          <a:xfrm>
            <a:off x="20621" y="1981577"/>
            <a:ext cx="13005249" cy="731440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83" name="TextShape 1"/>
          <p:cNvSpPr txBox="1"/>
          <p:nvPr/>
        </p:nvSpPr>
        <p:spPr>
          <a:xfrm>
            <a:off x="652808" y="4950580"/>
            <a:ext cx="11705560"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solidFill>
                  <a:srgbClr val="FFFFFF"/>
                </a:solidFill>
                <a:latin typeface="+mn-lt"/>
                <a:ea typeface="+mn-ea"/>
                <a:cs typeface="+mn-cs"/>
                <a:sym typeface="Open Sans Light"/>
              </a:defRPr>
            </a:lvl1pPr>
          </a:lstStyle>
          <a:p>
            <a:pPr/>
            <a:r>
              <a:t>Standardization</a:t>
            </a:r>
          </a:p>
        </p:txBody>
      </p:sp>
      <p:sp>
        <p:nvSpPr>
          <p:cNvPr id="284" name="TextShape 2"/>
          <p:cNvSpPr txBox="1"/>
          <p:nvPr/>
        </p:nvSpPr>
        <p:spPr>
          <a:xfrm>
            <a:off x="670465" y="620832"/>
            <a:ext cx="11705561"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latin typeface="+mn-lt"/>
                <a:ea typeface="+mn-ea"/>
                <a:cs typeface="+mn-cs"/>
                <a:sym typeface="Open Sans Light"/>
              </a:defRPr>
            </a:lvl1pPr>
          </a:lstStyle>
          <a:p>
            <a:pPr/>
            <a:r>
              <a:t>User management</a:t>
            </a:r>
          </a:p>
        </p:txBody>
      </p:sp>
      <p:pic>
        <p:nvPicPr>
          <p:cNvPr id="285" name="image9.png" descr="image9.png"/>
          <p:cNvPicPr>
            <a:picLocks noChangeAspect="1"/>
          </p:cNvPicPr>
          <p:nvPr/>
        </p:nvPicPr>
        <p:blipFill>
          <a:blip r:embed="rId2">
            <a:extLst/>
          </a:blip>
          <a:stretch>
            <a:fillRect/>
          </a:stretch>
        </p:blipFill>
        <p:spPr>
          <a:xfrm>
            <a:off x="-17649" y="1769846"/>
            <a:ext cx="13040098" cy="732666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87" name="TextShape 1"/>
          <p:cNvSpPr txBox="1"/>
          <p:nvPr/>
        </p:nvSpPr>
        <p:spPr>
          <a:xfrm>
            <a:off x="652808" y="4950580"/>
            <a:ext cx="11705560"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solidFill>
                  <a:srgbClr val="FFFFFF"/>
                </a:solidFill>
                <a:latin typeface="+mn-lt"/>
                <a:ea typeface="+mn-ea"/>
                <a:cs typeface="+mn-cs"/>
                <a:sym typeface="Open Sans Light"/>
              </a:defRPr>
            </a:lvl1pPr>
          </a:lstStyle>
          <a:p>
            <a:pPr/>
            <a:r>
              <a:t>Standardization</a:t>
            </a:r>
          </a:p>
        </p:txBody>
      </p:sp>
      <p:pic>
        <p:nvPicPr>
          <p:cNvPr id="288" name="image10.png" descr="image10.png"/>
          <p:cNvPicPr>
            <a:picLocks noChangeAspect="1"/>
          </p:cNvPicPr>
          <p:nvPr/>
        </p:nvPicPr>
        <p:blipFill>
          <a:blip r:embed="rId2">
            <a:extLst/>
          </a:blip>
          <a:stretch>
            <a:fillRect/>
          </a:stretch>
        </p:blipFill>
        <p:spPr>
          <a:xfrm>
            <a:off x="73594" y="1896060"/>
            <a:ext cx="12899303" cy="9760442"/>
          </a:xfrm>
          <a:prstGeom prst="rect">
            <a:avLst/>
          </a:prstGeom>
          <a:ln w="12700">
            <a:miter lim="400000"/>
          </a:ln>
        </p:spPr>
      </p:pic>
      <p:sp>
        <p:nvSpPr>
          <p:cNvPr id="289" name="TextShape 2"/>
          <p:cNvSpPr txBox="1"/>
          <p:nvPr/>
        </p:nvSpPr>
        <p:spPr>
          <a:xfrm>
            <a:off x="654667" y="770388"/>
            <a:ext cx="11705560"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5600">
                <a:latin typeface="+mn-lt"/>
                <a:ea typeface="+mn-ea"/>
                <a:cs typeface="+mn-cs"/>
                <a:sym typeface="Open Sans Light"/>
              </a:defRPr>
            </a:lvl1pPr>
          </a:lstStyle>
          <a:p>
            <a:pPr/>
            <a:r>
              <a:t>Standardization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292" name="2.…"/>
          <p:cNvSpPr txBox="1"/>
          <p:nvPr/>
        </p:nvSpPr>
        <p:spPr>
          <a:xfrm>
            <a:off x="836684" y="2643632"/>
            <a:ext cx="11331431" cy="3742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200">
                <a:latin typeface="Open Sans Regular"/>
                <a:ea typeface="Open Sans Regular"/>
                <a:cs typeface="Open Sans Regular"/>
                <a:sym typeface="Open Sans Regular"/>
              </a:defRPr>
            </a:pPr>
            <a:r>
              <a:t>2.</a:t>
            </a:r>
          </a:p>
          <a:p>
            <a:pPr algn="ctr">
              <a:defRPr sz="8400">
                <a:latin typeface="+mn-lt"/>
                <a:ea typeface="+mn-ea"/>
                <a:cs typeface="+mn-cs"/>
                <a:sym typeface="Open Sans Light"/>
              </a:defRPr>
            </a:pPr>
            <a:r>
              <a:t>Sharing / Collaboration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Picture 3" descr="Picture 3"/>
          <p:cNvPicPr>
            <a:picLocks noChangeAspect="1"/>
          </p:cNvPicPr>
          <p:nvPr/>
        </p:nvPicPr>
        <p:blipFill>
          <a:blip r:embed="rId2">
            <a:extLst/>
          </a:blip>
          <a:stretch>
            <a:fillRect/>
          </a:stretch>
        </p:blipFill>
        <p:spPr>
          <a:xfrm>
            <a:off x="22127942" y="164954"/>
            <a:ext cx="2039340" cy="1445064"/>
          </a:xfrm>
          <a:prstGeom prst="rect">
            <a:avLst/>
          </a:prstGeom>
          <a:ln w="12700">
            <a:miter lim="400000"/>
          </a:ln>
        </p:spPr>
      </p:pic>
      <p:grpSp>
        <p:nvGrpSpPr>
          <p:cNvPr id="304" name="Diagram 3"/>
          <p:cNvGrpSpPr/>
          <p:nvPr/>
        </p:nvGrpSpPr>
        <p:grpSpPr>
          <a:xfrm>
            <a:off x="2080870" y="455269"/>
            <a:ext cx="8843060" cy="8843062"/>
            <a:chOff x="0" y="0"/>
            <a:chExt cx="8843058" cy="8843060"/>
          </a:xfrm>
        </p:grpSpPr>
        <p:grpSp>
          <p:nvGrpSpPr>
            <p:cNvPr id="297" name="Group"/>
            <p:cNvGrpSpPr/>
            <p:nvPr/>
          </p:nvGrpSpPr>
          <p:grpSpPr>
            <a:xfrm>
              <a:off x="0" y="0"/>
              <a:ext cx="8843059" cy="8843059"/>
              <a:chOff x="0" y="0"/>
              <a:chExt cx="8843058" cy="8843058"/>
            </a:xfrm>
          </p:grpSpPr>
          <p:sp>
            <p:nvSpPr>
              <p:cNvPr id="295" name="Circle"/>
              <p:cNvSpPr/>
              <p:nvPr/>
            </p:nvSpPr>
            <p:spPr>
              <a:xfrm>
                <a:off x="-1" y="-1"/>
                <a:ext cx="8843060" cy="8843060"/>
              </a:xfrm>
              <a:prstGeom prst="ellipse">
                <a:avLst/>
              </a:prstGeom>
              <a:gradFill flip="none" rotWithShape="1">
                <a:gsLst>
                  <a:gs pos="31000">
                    <a:srgbClr val="0283CA"/>
                  </a:gs>
                  <a:gs pos="100000">
                    <a:srgbClr val="9DB7FF"/>
                  </a:gs>
                </a:gsLst>
                <a:lin ang="16200000" scaled="0"/>
              </a:grad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algn="ctr" defTabSz="622300">
                  <a:lnSpc>
                    <a:spcPct val="90000"/>
                  </a:lnSpc>
                  <a:spcBef>
                    <a:spcPts val="1500"/>
                  </a:spcBef>
                  <a:defRPr sz="1400">
                    <a:solidFill>
                      <a:srgbClr val="FFFFFF"/>
                    </a:solidFill>
                    <a:latin typeface="Helvetica Light"/>
                    <a:ea typeface="Helvetica Light"/>
                    <a:cs typeface="Helvetica Light"/>
                    <a:sym typeface="Helvetica Light"/>
                  </a:defRPr>
                </a:pPr>
              </a:p>
            </p:txBody>
          </p:sp>
          <p:sp>
            <p:nvSpPr>
              <p:cNvPr id="296" name="Collaboration"/>
              <p:cNvSpPr txBox="1"/>
              <p:nvPr/>
            </p:nvSpPr>
            <p:spPr>
              <a:xfrm>
                <a:off x="2876203" y="569621"/>
                <a:ext cx="3090649" cy="1071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568" tIns="99568" rIns="99568" bIns="99568" numCol="1" anchor="ctr">
                <a:noAutofit/>
              </a:bodyPr>
              <a:lstStyle>
                <a:lvl1pPr algn="ctr" defTabSz="622300">
                  <a:lnSpc>
                    <a:spcPct val="90000"/>
                  </a:lnSpc>
                  <a:spcBef>
                    <a:spcPts val="500"/>
                  </a:spcBef>
                  <a:defRPr sz="3200">
                    <a:solidFill>
                      <a:srgbClr val="FFFFFF"/>
                    </a:solidFill>
                    <a:latin typeface="Helvetica Light"/>
                    <a:ea typeface="Helvetica Light"/>
                    <a:cs typeface="Helvetica Light"/>
                    <a:sym typeface="Helvetica Light"/>
                  </a:defRPr>
                </a:lvl1pPr>
              </a:lstStyle>
              <a:p>
                <a:pPr/>
                <a:r>
                  <a:t>Collaboration</a:t>
                </a:r>
              </a:p>
            </p:txBody>
          </p:sp>
        </p:grpSp>
        <p:grpSp>
          <p:nvGrpSpPr>
            <p:cNvPr id="300" name="Group"/>
            <p:cNvGrpSpPr/>
            <p:nvPr/>
          </p:nvGrpSpPr>
          <p:grpSpPr>
            <a:xfrm>
              <a:off x="1105381" y="2210763"/>
              <a:ext cx="6632294" cy="6632294"/>
              <a:chOff x="0" y="0"/>
              <a:chExt cx="6632292" cy="6632292"/>
            </a:xfrm>
          </p:grpSpPr>
          <p:sp>
            <p:nvSpPr>
              <p:cNvPr id="298" name="Circle"/>
              <p:cNvSpPr/>
              <p:nvPr/>
            </p:nvSpPr>
            <p:spPr>
              <a:xfrm>
                <a:off x="0" y="0"/>
                <a:ext cx="6632293" cy="6632293"/>
              </a:xfrm>
              <a:prstGeom prst="ellipse">
                <a:avLst/>
              </a:prstGeom>
              <a:gradFill flip="none" rotWithShape="1">
                <a:gsLst>
                  <a:gs pos="30000">
                    <a:srgbClr val="0283CA"/>
                  </a:gs>
                  <a:gs pos="100000">
                    <a:srgbClr val="9DB7FF"/>
                  </a:gs>
                </a:gsLst>
                <a:lin ang="16200000" scaled="0"/>
              </a:grad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algn="ctr" defTabSz="622300">
                  <a:lnSpc>
                    <a:spcPct val="90000"/>
                  </a:lnSpc>
                  <a:spcBef>
                    <a:spcPts val="1500"/>
                  </a:spcBef>
                  <a:defRPr sz="1400">
                    <a:solidFill>
                      <a:srgbClr val="FFFFFF"/>
                    </a:solidFill>
                    <a:latin typeface="Helvetica Light"/>
                    <a:ea typeface="Helvetica Light"/>
                    <a:cs typeface="Helvetica Light"/>
                    <a:sym typeface="Helvetica Light"/>
                  </a:defRPr>
                </a:pPr>
              </a:p>
            </p:txBody>
          </p:sp>
          <p:sp>
            <p:nvSpPr>
              <p:cNvPr id="299" name="File Sync and Share"/>
              <p:cNvSpPr txBox="1"/>
              <p:nvPr/>
            </p:nvSpPr>
            <p:spPr>
              <a:xfrm>
                <a:off x="1770822" y="603568"/>
                <a:ext cx="3090649" cy="1071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568" tIns="99568" rIns="99568" bIns="99568" numCol="1" anchor="ctr">
                <a:noAutofit/>
              </a:bodyPr>
              <a:lstStyle>
                <a:lvl1pPr algn="ctr" defTabSz="622300">
                  <a:lnSpc>
                    <a:spcPct val="90000"/>
                  </a:lnSpc>
                  <a:spcBef>
                    <a:spcPts val="500"/>
                  </a:spcBef>
                  <a:defRPr sz="3200">
                    <a:solidFill>
                      <a:srgbClr val="FFFFFF"/>
                    </a:solidFill>
                    <a:latin typeface="Helvetica Light"/>
                    <a:ea typeface="Helvetica Light"/>
                    <a:cs typeface="Helvetica Light"/>
                    <a:sym typeface="Helvetica Light"/>
                  </a:defRPr>
                </a:lvl1pPr>
              </a:lstStyle>
              <a:p>
                <a:pPr/>
                <a:r>
                  <a:t>File Sync and Share</a:t>
                </a:r>
              </a:p>
            </p:txBody>
          </p:sp>
        </p:grpSp>
        <p:grpSp>
          <p:nvGrpSpPr>
            <p:cNvPr id="303" name="Group"/>
            <p:cNvGrpSpPr/>
            <p:nvPr/>
          </p:nvGrpSpPr>
          <p:grpSpPr>
            <a:xfrm>
              <a:off x="2210763" y="4421529"/>
              <a:ext cx="4421532" cy="4421532"/>
              <a:chOff x="0" y="0"/>
              <a:chExt cx="4421530" cy="4421530"/>
            </a:xfrm>
          </p:grpSpPr>
          <p:sp>
            <p:nvSpPr>
              <p:cNvPr id="301" name="Circle"/>
              <p:cNvSpPr/>
              <p:nvPr/>
            </p:nvSpPr>
            <p:spPr>
              <a:xfrm>
                <a:off x="0" y="0"/>
                <a:ext cx="4421531" cy="4421531"/>
              </a:xfrm>
              <a:prstGeom prst="ellipse">
                <a:avLst/>
              </a:prstGeom>
              <a:gradFill flip="none" rotWithShape="1">
                <a:gsLst>
                  <a:gs pos="30000">
                    <a:srgbClr val="0283CA"/>
                  </a:gs>
                  <a:gs pos="100000">
                    <a:srgbClr val="9DB7FF"/>
                  </a:gs>
                </a:gsLst>
                <a:lin ang="16200000" scaled="0"/>
              </a:grad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algn="ctr" defTabSz="711200">
                  <a:lnSpc>
                    <a:spcPct val="90000"/>
                  </a:lnSpc>
                  <a:spcBef>
                    <a:spcPts val="1500"/>
                  </a:spcBef>
                  <a:defRPr sz="1600">
                    <a:solidFill>
                      <a:srgbClr val="FFFFFF"/>
                    </a:solidFill>
                    <a:latin typeface="Helvetica Light"/>
                    <a:ea typeface="Helvetica Light"/>
                    <a:cs typeface="Helvetica Light"/>
                    <a:sym typeface="Helvetica Light"/>
                  </a:defRPr>
                </a:pPr>
              </a:p>
            </p:txBody>
          </p:sp>
          <p:sp>
            <p:nvSpPr>
              <p:cNvPr id="302" name="Fileserver"/>
              <p:cNvSpPr txBox="1"/>
              <p:nvPr/>
            </p:nvSpPr>
            <p:spPr>
              <a:xfrm>
                <a:off x="647517" y="1607560"/>
                <a:ext cx="3126494" cy="1206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3792" tIns="113792" rIns="113792" bIns="113792" numCol="1" anchor="ctr">
                <a:noAutofit/>
              </a:bodyPr>
              <a:lstStyle>
                <a:lvl1pPr algn="ctr" defTabSz="711200">
                  <a:lnSpc>
                    <a:spcPct val="90000"/>
                  </a:lnSpc>
                  <a:spcBef>
                    <a:spcPts val="600"/>
                  </a:spcBef>
                  <a:defRPr sz="4000">
                    <a:solidFill>
                      <a:srgbClr val="FFFFFF"/>
                    </a:solidFill>
                    <a:latin typeface="Helvetica Light"/>
                    <a:ea typeface="Helvetica Light"/>
                    <a:cs typeface="Helvetica Light"/>
                    <a:sym typeface="Helvetica Light"/>
                  </a:defRPr>
                </a:lvl1pPr>
              </a:lstStyle>
              <a:p>
                <a:pPr/>
                <a:r>
                  <a:t>Fileserver</a:t>
                </a:r>
              </a:p>
            </p:txBody>
          </p:sp>
        </p:gr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Screen Shot 2018-08-23 at 17.19.28.png" descr="Screen Shot 2018-08-23 at 17.19.28.png"/>
          <p:cNvPicPr>
            <a:picLocks noChangeAspect="1"/>
          </p:cNvPicPr>
          <p:nvPr/>
        </p:nvPicPr>
        <p:blipFill>
          <a:blip r:embed="rId3">
            <a:extLst/>
          </a:blip>
          <a:stretch>
            <a:fillRect/>
          </a:stretch>
        </p:blipFill>
        <p:spPr>
          <a:xfrm>
            <a:off x="-2345829" y="-498274"/>
            <a:ext cx="21648792" cy="1026508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07" name="Screen Shot 2018-08-24 at 14.13.08.png" descr="Screen Shot 2018-08-24 at 14.13.08.png"/>
          <p:cNvPicPr>
            <a:picLocks noChangeAspect="1"/>
          </p:cNvPicPr>
          <p:nvPr/>
        </p:nvPicPr>
        <p:blipFill>
          <a:blip r:embed="rId2">
            <a:extLst/>
          </a:blip>
          <a:stretch>
            <a:fillRect/>
          </a:stretch>
        </p:blipFill>
        <p:spPr>
          <a:xfrm>
            <a:off x="458743" y="531237"/>
            <a:ext cx="12511759" cy="806126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10" name="Screen Shot 2018-08-24 at 14.15.17.png" descr="Screen Shot 2018-08-24 at 14.15.17.png"/>
          <p:cNvPicPr>
            <a:picLocks noChangeAspect="1"/>
          </p:cNvPicPr>
          <p:nvPr/>
        </p:nvPicPr>
        <p:blipFill>
          <a:blip r:embed="rId2">
            <a:extLst/>
          </a:blip>
          <a:stretch>
            <a:fillRect/>
          </a:stretch>
        </p:blipFill>
        <p:spPr>
          <a:xfrm>
            <a:off x="-13672" y="-11583"/>
            <a:ext cx="13032144" cy="830656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13" name="Screen Shot 2018-08-24 at 14.30.58.png" descr="Screen Shot 2018-08-24 at 14.30.58.png"/>
          <p:cNvPicPr>
            <a:picLocks noChangeAspect="1"/>
          </p:cNvPicPr>
          <p:nvPr/>
        </p:nvPicPr>
        <p:blipFill>
          <a:blip r:embed="rId2">
            <a:extLst/>
          </a:blip>
          <a:stretch>
            <a:fillRect/>
          </a:stretch>
        </p:blipFill>
        <p:spPr>
          <a:xfrm>
            <a:off x="-38614" y="-37686"/>
            <a:ext cx="13082028" cy="1061129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16" name="OpenCloudMesh.jpg" descr="OpenCloudMesh.jpg"/>
          <p:cNvPicPr>
            <a:picLocks noChangeAspect="1"/>
          </p:cNvPicPr>
          <p:nvPr/>
        </p:nvPicPr>
        <p:blipFill>
          <a:blip r:embed="rId2">
            <a:extLst/>
          </a:blip>
          <a:stretch>
            <a:fillRect/>
          </a:stretch>
        </p:blipFill>
        <p:spPr>
          <a:xfrm>
            <a:off x="-1" y="-47558"/>
            <a:ext cx="13004802" cy="97536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19" name="usage.svg_.png" descr="usage.svg_.png"/>
          <p:cNvPicPr>
            <a:picLocks noChangeAspect="1"/>
          </p:cNvPicPr>
          <p:nvPr/>
        </p:nvPicPr>
        <p:blipFill>
          <a:blip r:embed="rId2">
            <a:extLst/>
          </a:blip>
          <a:stretch>
            <a:fillRect/>
          </a:stretch>
        </p:blipFill>
        <p:spPr>
          <a:xfrm>
            <a:off x="-27129" y="271596"/>
            <a:ext cx="13059058" cy="7345721"/>
          </a:xfrm>
          <a:prstGeom prst="rect">
            <a:avLst/>
          </a:prstGeom>
          <a:ln w="12700">
            <a:miter lim="400000"/>
          </a:ln>
        </p:spPr>
      </p:pic>
      <p:sp>
        <p:nvSpPr>
          <p:cNvPr id="320" name="Global Scale"/>
          <p:cNvSpPr txBox="1"/>
          <p:nvPr/>
        </p:nvSpPr>
        <p:spPr>
          <a:xfrm>
            <a:off x="4745072" y="7127784"/>
            <a:ext cx="3514656" cy="9357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defRPr sz="4900">
                <a:latin typeface="+mn-lt"/>
                <a:ea typeface="+mn-ea"/>
                <a:cs typeface="+mn-cs"/>
                <a:sym typeface="Open Sans Light"/>
              </a:defRPr>
            </a:lvl1pPr>
          </a:lstStyle>
          <a:p>
            <a:pPr/>
            <a:r>
              <a:t>Global Scale</a:t>
            </a:r>
          </a:p>
        </p:txBody>
      </p:sp>
      <p:sp>
        <p:nvSpPr>
          <p:cNvPr id="321" name="Federated Group Shares"/>
          <p:cNvSpPr txBox="1"/>
          <p:nvPr/>
        </p:nvSpPr>
        <p:spPr>
          <a:xfrm>
            <a:off x="4001663" y="8092801"/>
            <a:ext cx="5001474" cy="694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defRPr sz="3500">
                <a:latin typeface="+mn-lt"/>
                <a:ea typeface="+mn-ea"/>
                <a:cs typeface="+mn-cs"/>
                <a:sym typeface="Open Sans Light"/>
              </a:defRPr>
            </a:lvl1pPr>
          </a:lstStyle>
          <a:p>
            <a:pPr/>
            <a:r>
              <a:t>Federated Group Shares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324" name="3.…"/>
          <p:cNvSpPr txBox="1"/>
          <p:nvPr/>
        </p:nvSpPr>
        <p:spPr>
          <a:xfrm>
            <a:off x="4701751" y="2643632"/>
            <a:ext cx="3601298" cy="3742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200">
                <a:latin typeface="Open Sans Regular"/>
                <a:ea typeface="Open Sans Regular"/>
                <a:cs typeface="Open Sans Regular"/>
                <a:sym typeface="Open Sans Regular"/>
              </a:defRPr>
            </a:pPr>
            <a:r>
              <a:t>3.</a:t>
            </a:r>
          </a:p>
          <a:p>
            <a:pPr algn="ctr">
              <a:defRPr sz="8400">
                <a:latin typeface="+mn-lt"/>
                <a:ea typeface="+mn-ea"/>
                <a:cs typeface="+mn-cs"/>
                <a:sym typeface="Open Sans Light"/>
              </a:defRPr>
            </a:pPr>
            <a:r>
              <a:t>Clients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327" name="iOS"/>
          <p:cNvSpPr txBox="1"/>
          <p:nvPr/>
        </p:nvSpPr>
        <p:spPr>
          <a:xfrm>
            <a:off x="2107019" y="273919"/>
            <a:ext cx="2025060" cy="4466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200">
                <a:latin typeface="Open Sans Regular"/>
                <a:ea typeface="Open Sans Regular"/>
                <a:cs typeface="Open Sans Regular"/>
                <a:sym typeface="Open Sans Regular"/>
              </a:defRPr>
            </a:pPr>
          </a:p>
          <a:p>
            <a:pPr algn="ctr">
              <a:defRPr sz="4200">
                <a:latin typeface="Open Sans Regular"/>
                <a:ea typeface="Open Sans Regular"/>
                <a:cs typeface="Open Sans Regular"/>
                <a:sym typeface="Open Sans Regular"/>
              </a:defRPr>
            </a:pPr>
          </a:p>
          <a:p>
            <a:pPr algn="ctr">
              <a:defRPr sz="8400">
                <a:latin typeface="+mn-lt"/>
                <a:ea typeface="+mn-ea"/>
                <a:cs typeface="+mn-cs"/>
                <a:sym typeface="Open Sans Light"/>
              </a:defRPr>
            </a:pPr>
            <a:r>
              <a:t>iOS</a:t>
            </a:r>
          </a:p>
        </p:txBody>
      </p:sp>
      <p:sp>
        <p:nvSpPr>
          <p:cNvPr id="328" name="End 2 End Encryption…"/>
          <p:cNvSpPr txBox="1"/>
          <p:nvPr/>
        </p:nvSpPr>
        <p:spPr>
          <a:xfrm>
            <a:off x="2371644" y="3682689"/>
            <a:ext cx="4605181" cy="36027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marL="228600" indent="-228600">
              <a:buSzPct val="100000"/>
              <a:buChar char="•"/>
              <a:defRPr sz="3400">
                <a:latin typeface="+mn-lt"/>
                <a:ea typeface="+mn-ea"/>
                <a:cs typeface="+mn-cs"/>
                <a:sym typeface="Open Sans Light"/>
              </a:defRPr>
            </a:pPr>
            <a:r>
              <a:t>End 2 End Encryption</a:t>
            </a:r>
          </a:p>
          <a:p>
            <a:pPr marL="228600" indent="-228600">
              <a:buSzPct val="100000"/>
              <a:buChar char="•"/>
              <a:defRPr sz="3400">
                <a:latin typeface="+mn-lt"/>
                <a:ea typeface="+mn-ea"/>
                <a:cs typeface="+mn-cs"/>
                <a:sym typeface="Open Sans Light"/>
              </a:defRPr>
            </a:pPr>
            <a:r>
              <a:t>Document Provider</a:t>
            </a:r>
          </a:p>
          <a:p>
            <a:pPr marL="228600" indent="-228600">
              <a:buSzPct val="100000"/>
              <a:buChar char="•"/>
              <a:defRPr sz="3400">
                <a:latin typeface="+mn-lt"/>
                <a:ea typeface="+mn-ea"/>
                <a:cs typeface="+mn-cs"/>
                <a:sym typeface="Open Sans Light"/>
              </a:defRPr>
            </a:pPr>
            <a:r>
              <a:t>Push Notifications</a:t>
            </a:r>
          </a:p>
          <a:p>
            <a:pPr marL="228600" indent="-228600">
              <a:buSzPct val="100000"/>
              <a:buChar char="•"/>
              <a:defRPr sz="3400">
                <a:latin typeface="+mn-lt"/>
                <a:ea typeface="+mn-ea"/>
                <a:cs typeface="+mn-cs"/>
                <a:sym typeface="Open Sans Light"/>
              </a:defRPr>
            </a:pPr>
            <a:r>
              <a:t>Activities</a:t>
            </a:r>
          </a:p>
          <a:p>
            <a:pPr marL="228600" indent="-228600">
              <a:buSzPct val="100000"/>
              <a:buChar char="•"/>
              <a:defRPr sz="3400">
                <a:latin typeface="+mn-lt"/>
                <a:ea typeface="+mn-ea"/>
                <a:cs typeface="+mn-cs"/>
                <a:sym typeface="Open Sans Light"/>
              </a:defRPr>
            </a:pPr>
            <a:r>
              <a:t>Media Streaming</a:t>
            </a:r>
          </a:p>
          <a:p>
            <a:pPr marL="228600" indent="-228600">
              <a:buSzPct val="100000"/>
              <a:buChar char="•"/>
              <a:defRPr sz="3400">
                <a:latin typeface="+mn-lt"/>
                <a:ea typeface="+mn-ea"/>
                <a:cs typeface="+mn-cs"/>
                <a:sym typeface="Open Sans Light"/>
              </a:defRPr>
            </a:pPr>
            <a:r>
              <a:t>Server Theming</a:t>
            </a:r>
          </a:p>
        </p:txBody>
      </p:sp>
      <p:pic>
        <p:nvPicPr>
          <p:cNvPr id="329" name="IMG_1215.png" descr="IMG_1215.png"/>
          <p:cNvPicPr>
            <a:picLocks noChangeAspect="1"/>
          </p:cNvPicPr>
          <p:nvPr/>
        </p:nvPicPr>
        <p:blipFill>
          <a:blip r:embed="rId2">
            <a:extLst/>
          </a:blip>
          <a:stretch>
            <a:fillRect/>
          </a:stretch>
        </p:blipFill>
        <p:spPr>
          <a:xfrm>
            <a:off x="7774893" y="443617"/>
            <a:ext cx="4094690" cy="8866366"/>
          </a:xfrm>
          <a:prstGeom prst="rect">
            <a:avLst/>
          </a:prstGeom>
          <a:ln w="12700">
            <a:solidFill>
              <a:srgbClr val="000000"/>
            </a:solidFill>
            <a:miter/>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332" name="Android"/>
          <p:cNvSpPr txBox="1"/>
          <p:nvPr/>
        </p:nvSpPr>
        <p:spPr>
          <a:xfrm>
            <a:off x="1833032" y="273919"/>
            <a:ext cx="4186788" cy="4466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200">
                <a:latin typeface="Open Sans Regular"/>
                <a:ea typeface="Open Sans Regular"/>
                <a:cs typeface="Open Sans Regular"/>
                <a:sym typeface="Open Sans Regular"/>
              </a:defRPr>
            </a:pPr>
          </a:p>
          <a:p>
            <a:pPr algn="ctr">
              <a:defRPr sz="4200">
                <a:latin typeface="Open Sans Regular"/>
                <a:ea typeface="Open Sans Regular"/>
                <a:cs typeface="Open Sans Regular"/>
                <a:sym typeface="Open Sans Regular"/>
              </a:defRPr>
            </a:pPr>
          </a:p>
          <a:p>
            <a:pPr algn="ctr">
              <a:defRPr sz="8400">
                <a:latin typeface="+mn-lt"/>
                <a:ea typeface="+mn-ea"/>
                <a:cs typeface="+mn-cs"/>
                <a:sym typeface="Open Sans Light"/>
              </a:defRPr>
            </a:pPr>
            <a:r>
              <a:t>Android</a:t>
            </a:r>
          </a:p>
        </p:txBody>
      </p:sp>
      <p:sp>
        <p:nvSpPr>
          <p:cNvPr id="333" name="End 2 End Encryption…"/>
          <p:cNvSpPr txBox="1"/>
          <p:nvPr/>
        </p:nvSpPr>
        <p:spPr>
          <a:xfrm>
            <a:off x="2278752" y="3366858"/>
            <a:ext cx="5286194" cy="4186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marL="228600" indent="-228600">
              <a:buSzPct val="100000"/>
              <a:buChar char="•"/>
              <a:defRPr sz="3400">
                <a:latin typeface="+mn-lt"/>
                <a:ea typeface="+mn-ea"/>
                <a:cs typeface="+mn-cs"/>
                <a:sym typeface="Open Sans Light"/>
              </a:defRPr>
            </a:pPr>
            <a:r>
              <a:t>End 2 End Encryption</a:t>
            </a:r>
          </a:p>
          <a:p>
            <a:pPr marL="228600" indent="-228600">
              <a:buSzPct val="100000"/>
              <a:buChar char="•"/>
              <a:defRPr sz="3400">
                <a:latin typeface="+mn-lt"/>
                <a:ea typeface="+mn-ea"/>
                <a:cs typeface="+mn-cs"/>
                <a:sym typeface="Open Sans Light"/>
              </a:defRPr>
            </a:pPr>
            <a:r>
              <a:t>Push Notifications</a:t>
            </a:r>
          </a:p>
          <a:p>
            <a:pPr marL="228600" indent="-228600">
              <a:buSzPct val="100000"/>
              <a:buChar char="•"/>
              <a:defRPr sz="3400">
                <a:latin typeface="+mn-lt"/>
                <a:ea typeface="+mn-ea"/>
                <a:cs typeface="+mn-cs"/>
                <a:sym typeface="Open Sans Light"/>
              </a:defRPr>
            </a:pPr>
            <a:r>
              <a:t>Activities &amp; Comments</a:t>
            </a:r>
          </a:p>
          <a:p>
            <a:pPr marL="228600" indent="-228600">
              <a:buSzPct val="100000"/>
              <a:buChar char="•"/>
              <a:defRPr sz="3400">
                <a:latin typeface="+mn-lt"/>
                <a:ea typeface="+mn-ea"/>
                <a:cs typeface="+mn-cs"/>
                <a:sym typeface="Open Sans Light"/>
              </a:defRPr>
            </a:pPr>
            <a:r>
              <a:t>Big Speed improvements</a:t>
            </a:r>
          </a:p>
          <a:p>
            <a:pPr marL="228600" indent="-228600">
              <a:buSzPct val="100000"/>
              <a:buChar char="•"/>
              <a:defRPr sz="3400">
                <a:latin typeface="+mn-lt"/>
                <a:ea typeface="+mn-ea"/>
                <a:cs typeface="+mn-cs"/>
                <a:sym typeface="Open Sans Light"/>
              </a:defRPr>
            </a:pPr>
            <a:r>
              <a:t>Media Streaming</a:t>
            </a:r>
          </a:p>
          <a:p>
            <a:pPr marL="228600" indent="-228600">
              <a:buSzPct val="100000"/>
              <a:buChar char="•"/>
              <a:defRPr sz="3400">
                <a:latin typeface="+mn-lt"/>
                <a:ea typeface="+mn-ea"/>
                <a:cs typeface="+mn-cs"/>
                <a:sym typeface="Open Sans Light"/>
              </a:defRPr>
            </a:pPr>
            <a:r>
              <a:t>Trashbin &amp; Versions</a:t>
            </a:r>
          </a:p>
        </p:txBody>
      </p:sp>
      <p:pic>
        <p:nvPicPr>
          <p:cNvPr id="334" name="Image" descr="Image"/>
          <p:cNvPicPr>
            <a:picLocks noChangeAspect="1"/>
          </p:cNvPicPr>
          <p:nvPr/>
        </p:nvPicPr>
        <p:blipFill>
          <a:blip r:embed="rId2">
            <a:extLst/>
          </a:blip>
          <a:stretch>
            <a:fillRect/>
          </a:stretch>
        </p:blipFill>
        <p:spPr>
          <a:xfrm>
            <a:off x="7526788" y="705676"/>
            <a:ext cx="4817636" cy="8243510"/>
          </a:xfrm>
          <a:prstGeom prst="rect">
            <a:avLst/>
          </a:prstGeom>
          <a:ln w="12700">
            <a:solidFill>
              <a:srgbClr val="000000"/>
            </a:solidFill>
            <a:miter/>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37" name="43595743-b525a54a-967d-11e8-98ee-d5887ae64b03.png" descr="43595743-b525a54a-967d-11e8-98ee-d5887ae64b03.png"/>
          <p:cNvPicPr>
            <a:picLocks noChangeAspect="1"/>
          </p:cNvPicPr>
          <p:nvPr/>
        </p:nvPicPr>
        <p:blipFill>
          <a:blip r:embed="rId2">
            <a:extLst/>
          </a:blip>
          <a:stretch>
            <a:fillRect/>
          </a:stretch>
        </p:blipFill>
        <p:spPr>
          <a:xfrm>
            <a:off x="2237848" y="2702924"/>
            <a:ext cx="9620692" cy="6515602"/>
          </a:xfrm>
          <a:prstGeom prst="rect">
            <a:avLst/>
          </a:prstGeom>
          <a:ln w="12700">
            <a:miter lim="400000"/>
          </a:ln>
        </p:spPr>
      </p:pic>
      <p:sp>
        <p:nvSpPr>
          <p:cNvPr id="338" name="Rectangle"/>
          <p:cNvSpPr/>
          <p:nvPr/>
        </p:nvSpPr>
        <p:spPr>
          <a:xfrm>
            <a:off x="9007130" y="2681223"/>
            <a:ext cx="3105114" cy="2777020"/>
          </a:xfrm>
          <a:prstGeom prst="rect">
            <a:avLst/>
          </a:prstGeom>
          <a:solidFill>
            <a:srgbClr val="FFFFFF"/>
          </a:solidFill>
          <a:ln w="12700">
            <a:miter lim="400000"/>
          </a:ln>
        </p:spPr>
        <p:txBody>
          <a:bodyPr lIns="48767" tIns="48767" rIns="48767" bIns="48767" anchor="ctr"/>
          <a:lstStyle/>
          <a:p>
            <a:pPr/>
          </a:p>
        </p:txBody>
      </p:sp>
      <p:sp>
        <p:nvSpPr>
          <p:cNvPr id="339" name="Rectangle"/>
          <p:cNvSpPr/>
          <p:nvPr/>
        </p:nvSpPr>
        <p:spPr>
          <a:xfrm>
            <a:off x="9007130" y="8511757"/>
            <a:ext cx="3105114" cy="2777020"/>
          </a:xfrm>
          <a:prstGeom prst="rect">
            <a:avLst/>
          </a:prstGeom>
          <a:solidFill>
            <a:srgbClr val="FFFFFF"/>
          </a:solidFill>
          <a:ln w="12700">
            <a:miter lim="400000"/>
          </a:ln>
        </p:spPr>
        <p:txBody>
          <a:bodyPr lIns="48767" tIns="48767" rIns="48767" bIns="48767" anchor="ctr"/>
          <a:lstStyle/>
          <a:p>
            <a:pPr/>
          </a:p>
        </p:txBody>
      </p:sp>
      <p:sp>
        <p:nvSpPr>
          <p:cNvPr id="340" name="Desktop"/>
          <p:cNvSpPr txBox="1"/>
          <p:nvPr/>
        </p:nvSpPr>
        <p:spPr>
          <a:xfrm>
            <a:off x="1450873" y="-673574"/>
            <a:ext cx="4356601" cy="4466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200">
                <a:latin typeface="Open Sans Regular"/>
                <a:ea typeface="Open Sans Regular"/>
                <a:cs typeface="Open Sans Regular"/>
                <a:sym typeface="Open Sans Regular"/>
              </a:defRPr>
            </a:pPr>
          </a:p>
          <a:p>
            <a:pPr algn="ctr">
              <a:defRPr sz="4200">
                <a:latin typeface="Open Sans Regular"/>
                <a:ea typeface="Open Sans Regular"/>
                <a:cs typeface="Open Sans Regular"/>
                <a:sym typeface="Open Sans Regular"/>
              </a:defRPr>
            </a:pPr>
          </a:p>
          <a:p>
            <a:pPr algn="ctr">
              <a:defRPr sz="8400">
                <a:latin typeface="+mn-lt"/>
                <a:ea typeface="+mn-ea"/>
                <a:cs typeface="+mn-cs"/>
                <a:sym typeface="Open Sans Light"/>
              </a:defRPr>
            </a:pPr>
            <a:r>
              <a:t>Desktop</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43" name="42536475-785f5450-8492-11e8-857b-c9fb95381ee9.png" descr="42536475-785f5450-8492-11e8-857b-c9fb95381ee9.png"/>
          <p:cNvPicPr>
            <a:picLocks noChangeAspect="1"/>
          </p:cNvPicPr>
          <p:nvPr/>
        </p:nvPicPr>
        <p:blipFill>
          <a:blip r:embed="rId2">
            <a:extLst/>
          </a:blip>
          <a:srcRect l="1024" t="1782" r="0" b="0"/>
          <a:stretch>
            <a:fillRect/>
          </a:stretch>
        </p:blipFill>
        <p:spPr>
          <a:xfrm>
            <a:off x="1273373" y="3242636"/>
            <a:ext cx="10458197" cy="5712897"/>
          </a:xfrm>
          <a:prstGeom prst="rect">
            <a:avLst/>
          </a:prstGeom>
          <a:ln w="12700">
            <a:miter lim="400000"/>
          </a:ln>
        </p:spPr>
      </p:pic>
      <p:sp>
        <p:nvSpPr>
          <p:cNvPr id="344" name="Rectangle"/>
          <p:cNvSpPr/>
          <p:nvPr/>
        </p:nvSpPr>
        <p:spPr>
          <a:xfrm>
            <a:off x="11382538" y="2755537"/>
            <a:ext cx="1008381" cy="4667069"/>
          </a:xfrm>
          <a:prstGeom prst="rect">
            <a:avLst/>
          </a:prstGeom>
          <a:solidFill>
            <a:srgbClr val="FFFFFF"/>
          </a:solidFill>
          <a:ln w="12700">
            <a:miter lim="400000"/>
          </a:ln>
        </p:spPr>
        <p:txBody>
          <a:bodyPr lIns="48767" tIns="48767" rIns="48767" bIns="48767" anchor="ctr"/>
          <a:lstStyle/>
          <a:p>
            <a:pPr/>
          </a:p>
        </p:txBody>
      </p:sp>
      <p:sp>
        <p:nvSpPr>
          <p:cNvPr id="345" name="Rectangle"/>
          <p:cNvSpPr/>
          <p:nvPr/>
        </p:nvSpPr>
        <p:spPr>
          <a:xfrm>
            <a:off x="11385150" y="7998991"/>
            <a:ext cx="3105115" cy="2777019"/>
          </a:xfrm>
          <a:prstGeom prst="rect">
            <a:avLst/>
          </a:prstGeom>
          <a:solidFill>
            <a:srgbClr val="FFFFFF"/>
          </a:solidFill>
          <a:ln w="12700">
            <a:miter lim="400000"/>
          </a:ln>
        </p:spPr>
        <p:txBody>
          <a:bodyPr lIns="48767" tIns="48767" rIns="48767" bIns="48767" anchor="ctr"/>
          <a:lstStyle/>
          <a:p>
            <a:pPr/>
          </a:p>
        </p:txBody>
      </p:sp>
      <p:sp>
        <p:nvSpPr>
          <p:cNvPr id="346" name="Desktop"/>
          <p:cNvSpPr txBox="1"/>
          <p:nvPr/>
        </p:nvSpPr>
        <p:spPr>
          <a:xfrm>
            <a:off x="1450873" y="-357743"/>
            <a:ext cx="4356601" cy="4466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200">
                <a:latin typeface="Open Sans Regular"/>
                <a:ea typeface="Open Sans Regular"/>
                <a:cs typeface="Open Sans Regular"/>
                <a:sym typeface="Open Sans Regular"/>
              </a:defRPr>
            </a:pPr>
          </a:p>
          <a:p>
            <a:pPr algn="ctr">
              <a:defRPr sz="4200">
                <a:latin typeface="Open Sans Regular"/>
                <a:ea typeface="Open Sans Regular"/>
                <a:cs typeface="Open Sans Regular"/>
                <a:sym typeface="Open Sans Regular"/>
              </a:defRPr>
            </a:pPr>
          </a:p>
          <a:p>
            <a:pPr algn="ctr">
              <a:defRPr sz="8400">
                <a:latin typeface="+mn-lt"/>
                <a:ea typeface="+mn-ea"/>
                <a:cs typeface="+mn-cs"/>
                <a:sym typeface="Open Sans Light"/>
              </a:defRPr>
            </a:pPr>
            <a:r>
              <a:t>Desktop</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Picture 3" descr="Picture 3"/>
          <p:cNvPicPr>
            <a:picLocks noChangeAspect="1"/>
          </p:cNvPicPr>
          <p:nvPr/>
        </p:nvPicPr>
        <p:blipFill>
          <a:blip r:embed="rId2">
            <a:extLst/>
          </a:blip>
          <a:stretch>
            <a:fillRect/>
          </a:stretch>
        </p:blipFill>
        <p:spPr>
          <a:xfrm>
            <a:off x="11249315" y="110829"/>
            <a:ext cx="1558603" cy="1104417"/>
          </a:xfrm>
          <a:prstGeom prst="rect">
            <a:avLst/>
          </a:prstGeom>
          <a:ln w="12700">
            <a:miter lim="400000"/>
          </a:ln>
        </p:spPr>
      </p:pic>
      <p:sp>
        <p:nvSpPr>
          <p:cNvPr id="232" name="Text"/>
          <p:cNvSpPr txBox="1"/>
          <p:nvPr/>
        </p:nvSpPr>
        <p:spPr>
          <a:xfrm>
            <a:off x="3350454" y="2789682"/>
            <a:ext cx="127001" cy="10627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2800">
                <a:latin typeface="Open Sans Bold"/>
                <a:ea typeface="Open Sans Bold"/>
                <a:cs typeface="Open Sans Bold"/>
                <a:sym typeface="Open Sans Bold"/>
              </a:defRPr>
            </a:pPr>
          </a:p>
        </p:txBody>
      </p:sp>
      <p:sp>
        <p:nvSpPr>
          <p:cNvPr id="233" name="Life can be much broader once you discover one simple fact: Everything around you that you call life was made up by people that were no smarter than you and you can change it, you can influence it, you can build your own things that other people can use."/>
          <p:cNvSpPr txBox="1"/>
          <p:nvPr/>
        </p:nvSpPr>
        <p:spPr>
          <a:xfrm>
            <a:off x="1707722" y="2828507"/>
            <a:ext cx="9589356" cy="47203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ctr" defTabSz="457200">
              <a:defRPr sz="3800">
                <a:latin typeface="+mn-lt"/>
                <a:ea typeface="+mn-ea"/>
                <a:cs typeface="+mn-cs"/>
                <a:sym typeface="Open Sans Light"/>
              </a:defRPr>
            </a:lvl1pPr>
          </a:lstStyle>
          <a:p>
            <a:pPr/>
            <a:r>
              <a:t>Life can be much broader once you discover one simple fact: Everything around you that you call life was made up by people that were no smarter than you and you can change it, you can influence it, you can build your own things that other people can use.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349" name="Desktop"/>
          <p:cNvSpPr txBox="1"/>
          <p:nvPr/>
        </p:nvSpPr>
        <p:spPr>
          <a:xfrm>
            <a:off x="2862823" y="1128520"/>
            <a:ext cx="4356601" cy="4466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200">
                <a:latin typeface="Open Sans Regular"/>
                <a:ea typeface="Open Sans Regular"/>
                <a:cs typeface="Open Sans Regular"/>
                <a:sym typeface="Open Sans Regular"/>
              </a:defRPr>
            </a:pPr>
          </a:p>
          <a:p>
            <a:pPr algn="ctr">
              <a:defRPr sz="4200">
                <a:latin typeface="Open Sans Regular"/>
                <a:ea typeface="Open Sans Regular"/>
                <a:cs typeface="Open Sans Regular"/>
                <a:sym typeface="Open Sans Regular"/>
              </a:defRPr>
            </a:pPr>
          </a:p>
          <a:p>
            <a:pPr algn="ctr">
              <a:defRPr sz="8400">
                <a:latin typeface="+mn-lt"/>
                <a:ea typeface="+mn-ea"/>
                <a:cs typeface="+mn-cs"/>
                <a:sym typeface="Open Sans Light"/>
              </a:defRPr>
            </a:pPr>
            <a:r>
              <a:t>Desktop</a:t>
            </a:r>
          </a:p>
        </p:txBody>
      </p:sp>
      <p:sp>
        <p:nvSpPr>
          <p:cNvPr id="350" name="End 2 End encryption…"/>
          <p:cNvSpPr txBox="1"/>
          <p:nvPr/>
        </p:nvSpPr>
        <p:spPr>
          <a:xfrm>
            <a:off x="3348268" y="4221459"/>
            <a:ext cx="5048155" cy="2434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marL="228600" indent="-228600">
              <a:buSzPct val="100000"/>
              <a:buChar char="•"/>
              <a:defRPr sz="3400">
                <a:latin typeface="+mn-lt"/>
                <a:ea typeface="+mn-ea"/>
                <a:cs typeface="+mn-cs"/>
                <a:sym typeface="Open Sans Light"/>
              </a:defRPr>
            </a:pPr>
            <a:r>
              <a:t>End 2 End encryption</a:t>
            </a:r>
          </a:p>
          <a:p>
            <a:pPr marL="228600" indent="-228600">
              <a:buSzPct val="100000"/>
              <a:buChar char="•"/>
              <a:defRPr sz="3400">
                <a:latin typeface="+mn-lt"/>
                <a:ea typeface="+mn-ea"/>
                <a:cs typeface="+mn-cs"/>
                <a:sym typeface="Open Sans Light"/>
              </a:defRPr>
            </a:pPr>
            <a:r>
              <a:t>Working notifications</a:t>
            </a:r>
          </a:p>
          <a:p>
            <a:pPr marL="228600" indent="-228600">
              <a:buSzPct val="100000"/>
              <a:buChar char="•"/>
              <a:defRPr sz="3400">
                <a:latin typeface="+mn-lt"/>
                <a:ea typeface="+mn-ea"/>
                <a:cs typeface="+mn-cs"/>
                <a:sym typeface="Open Sans Light"/>
              </a:defRPr>
            </a:pPr>
            <a:r>
              <a:t>UI polish</a:t>
            </a:r>
          </a:p>
          <a:p>
            <a:pPr marL="228600" indent="-228600">
              <a:buSzPct val="100000"/>
              <a:buChar char="•"/>
              <a:defRPr sz="3400">
                <a:latin typeface="+mn-lt"/>
                <a:ea typeface="+mn-ea"/>
                <a:cs typeface="+mn-cs"/>
                <a:sym typeface="Open Sans Light"/>
              </a:defRPr>
            </a:pPr>
            <a:r>
              <a:t>2.5 release coming soon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353" name="4.…"/>
          <p:cNvSpPr txBox="1"/>
          <p:nvPr/>
        </p:nvSpPr>
        <p:spPr>
          <a:xfrm>
            <a:off x="2670768" y="2643632"/>
            <a:ext cx="7663264" cy="3742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200">
                <a:latin typeface="Open Sans Regular"/>
                <a:ea typeface="Open Sans Regular"/>
                <a:cs typeface="Open Sans Regular"/>
                <a:sym typeface="Open Sans Regular"/>
              </a:defRPr>
            </a:pPr>
            <a:r>
              <a:t>4.</a:t>
            </a:r>
          </a:p>
          <a:p>
            <a:pPr algn="ctr">
              <a:defRPr sz="8400">
                <a:latin typeface="+mn-lt"/>
                <a:ea typeface="+mn-ea"/>
                <a:cs typeface="+mn-cs"/>
                <a:sym typeface="Open Sans Light"/>
              </a:defRPr>
            </a:pPr>
            <a:r>
              <a:t>App Ecosystem</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56" name="Screen Shot 2018-08-23 at 12.42.55.png" descr="Screen Shot 2018-08-23 at 12.42.55.png"/>
          <p:cNvPicPr>
            <a:picLocks noChangeAspect="1"/>
          </p:cNvPicPr>
          <p:nvPr/>
        </p:nvPicPr>
        <p:blipFill>
          <a:blip r:embed="rId3">
            <a:extLst/>
          </a:blip>
          <a:stretch>
            <a:fillRect/>
          </a:stretch>
        </p:blipFill>
        <p:spPr>
          <a:xfrm>
            <a:off x="6015" y="9624"/>
            <a:ext cx="12992770" cy="887576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61" name="Screen Shot 2018-08-24 at 11.56.15.png" descr="Screen Shot 2018-08-24 at 11.56.15.png"/>
          <p:cNvPicPr>
            <a:picLocks noChangeAspect="1"/>
          </p:cNvPicPr>
          <p:nvPr/>
        </p:nvPicPr>
        <p:blipFill>
          <a:blip r:embed="rId3">
            <a:extLst/>
          </a:blip>
          <a:stretch>
            <a:fillRect/>
          </a:stretch>
        </p:blipFill>
        <p:spPr>
          <a:xfrm>
            <a:off x="-49426" y="-20731"/>
            <a:ext cx="13103652" cy="856278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66" name="4.png" descr="4.png"/>
          <p:cNvPicPr>
            <a:picLocks noChangeAspect="1"/>
          </p:cNvPicPr>
          <p:nvPr/>
        </p:nvPicPr>
        <p:blipFill>
          <a:blip r:embed="rId3">
            <a:extLst/>
          </a:blip>
          <a:stretch>
            <a:fillRect/>
          </a:stretch>
        </p:blipFill>
        <p:spPr>
          <a:xfrm>
            <a:off x="5306" y="1222185"/>
            <a:ext cx="12994188" cy="730923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71" name="Deck_Details.png" descr="Deck_Details.png"/>
          <p:cNvPicPr>
            <a:picLocks noChangeAspect="1"/>
          </p:cNvPicPr>
          <p:nvPr/>
        </p:nvPicPr>
        <p:blipFill>
          <a:blip r:embed="rId3">
            <a:extLst/>
          </a:blip>
          <a:stretch>
            <a:fillRect/>
          </a:stretch>
        </p:blipFill>
        <p:spPr>
          <a:xfrm>
            <a:off x="-1" y="892989"/>
            <a:ext cx="13004801" cy="720897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76" name="collabora-document.png" descr="collabora-document.png"/>
          <p:cNvPicPr>
            <a:picLocks noChangeAspect="1"/>
          </p:cNvPicPr>
          <p:nvPr/>
        </p:nvPicPr>
        <p:blipFill>
          <a:blip r:embed="rId3">
            <a:extLst/>
          </a:blip>
          <a:stretch>
            <a:fillRect/>
          </a:stretch>
        </p:blipFill>
        <p:spPr>
          <a:xfrm>
            <a:off x="0" y="1437639"/>
            <a:ext cx="13004801" cy="687832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81" name="main.png" descr="main.png"/>
          <p:cNvPicPr>
            <a:picLocks noChangeAspect="1"/>
          </p:cNvPicPr>
          <p:nvPr/>
        </p:nvPicPr>
        <p:blipFill>
          <a:blip r:embed="rId2">
            <a:extLst/>
          </a:blip>
          <a:stretch>
            <a:fillRect/>
          </a:stretch>
        </p:blipFill>
        <p:spPr>
          <a:xfrm>
            <a:off x="-16457" y="796501"/>
            <a:ext cx="18269309" cy="816059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84" name="personal-settings.png" descr="personal-settings.png"/>
          <p:cNvPicPr>
            <a:picLocks noChangeAspect="1"/>
          </p:cNvPicPr>
          <p:nvPr/>
        </p:nvPicPr>
        <p:blipFill>
          <a:blip r:embed="rId3">
            <a:extLst/>
          </a:blip>
          <a:stretch>
            <a:fillRect/>
          </a:stretch>
        </p:blipFill>
        <p:spPr>
          <a:xfrm>
            <a:off x="0" y="-17738"/>
            <a:ext cx="14833466" cy="834382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389" name="Screen Shot 2018-08-24 at 17.58.51.png" descr="Screen Shot 2018-08-24 at 17.58.51.png"/>
          <p:cNvPicPr>
            <a:picLocks noChangeAspect="1"/>
          </p:cNvPicPr>
          <p:nvPr/>
        </p:nvPicPr>
        <p:blipFill>
          <a:blip r:embed="rId2">
            <a:extLst/>
          </a:blip>
          <a:stretch>
            <a:fillRect/>
          </a:stretch>
        </p:blipFill>
        <p:spPr>
          <a:xfrm>
            <a:off x="0" y="300708"/>
            <a:ext cx="13004801" cy="853735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181C9"/>
        </a:solidFill>
      </p:bgPr>
    </p:bg>
    <p:spTree>
      <p:nvGrpSpPr>
        <p:cNvPr id="1" name=""/>
        <p:cNvGrpSpPr/>
        <p:nvPr/>
      </p:nvGrpSpPr>
      <p:grpSpPr>
        <a:xfrm>
          <a:off x="0" y="0"/>
          <a:ext cx="0" cy="0"/>
          <a:chOff x="0" y="0"/>
          <a:chExt cx="0" cy="0"/>
        </a:xfrm>
      </p:grpSpPr>
      <p:pic>
        <p:nvPicPr>
          <p:cNvPr id="235" name="image2.png" descr="image2.png"/>
          <p:cNvPicPr>
            <a:picLocks noChangeAspect="1"/>
          </p:cNvPicPr>
          <p:nvPr/>
        </p:nvPicPr>
        <p:blipFill>
          <a:blip r:embed="rId2">
            <a:extLst/>
          </a:blip>
          <a:stretch>
            <a:fillRect/>
          </a:stretch>
        </p:blipFill>
        <p:spPr>
          <a:xfrm>
            <a:off x="5032586" y="1968526"/>
            <a:ext cx="2939628" cy="1399823"/>
          </a:xfrm>
          <a:prstGeom prst="rect">
            <a:avLst/>
          </a:prstGeom>
          <a:ln w="12700">
            <a:miter lim="400000"/>
          </a:ln>
        </p:spPr>
      </p:pic>
      <p:pic>
        <p:nvPicPr>
          <p:cNvPr id="236" name="Image" descr="Image"/>
          <p:cNvPicPr>
            <a:picLocks noChangeAspect="1"/>
          </p:cNvPicPr>
          <p:nvPr/>
        </p:nvPicPr>
        <p:blipFill>
          <a:blip r:embed="rId3">
            <a:alphaModFix amt="10792"/>
            <a:extLst/>
          </a:blip>
          <a:srcRect l="12109" t="1388" r="0" b="9689"/>
          <a:stretch>
            <a:fillRect/>
          </a:stretch>
        </p:blipFill>
        <p:spPr>
          <a:xfrm>
            <a:off x="-2320004" y="17782"/>
            <a:ext cx="18677332" cy="9647604"/>
          </a:xfrm>
          <a:prstGeom prst="rect">
            <a:avLst/>
          </a:prstGeom>
          <a:ln w="12700">
            <a:miter lim="400000"/>
          </a:ln>
        </p:spPr>
      </p:pic>
      <p:sp>
        <p:nvSpPr>
          <p:cNvPr id="237" name="What happened since last year?"/>
          <p:cNvSpPr txBox="1"/>
          <p:nvPr/>
        </p:nvSpPr>
        <p:spPr>
          <a:xfrm>
            <a:off x="942501" y="4785500"/>
            <a:ext cx="11119798" cy="2180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ctr">
              <a:defRPr sz="6000">
                <a:solidFill>
                  <a:srgbClr val="FFFFFF"/>
                </a:solidFill>
                <a:latin typeface="+mn-lt"/>
                <a:ea typeface="+mn-ea"/>
                <a:cs typeface="+mn-cs"/>
                <a:sym typeface="Open Sans Light"/>
              </a:defRPr>
            </a:lvl1pPr>
          </a:lstStyle>
          <a:p>
            <a:pPr/>
            <a:r>
              <a:t>What happened since last year?</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392" name="5.…"/>
          <p:cNvSpPr txBox="1"/>
          <p:nvPr/>
        </p:nvSpPr>
        <p:spPr>
          <a:xfrm>
            <a:off x="2842404" y="3446271"/>
            <a:ext cx="7319992" cy="4466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200">
                <a:latin typeface="+mn-lt"/>
                <a:ea typeface="+mn-ea"/>
                <a:cs typeface="+mn-cs"/>
                <a:sym typeface="Open Sans Light"/>
              </a:defRPr>
            </a:pPr>
            <a:r>
              <a:t>5.</a:t>
            </a:r>
          </a:p>
          <a:p>
            <a:pPr algn="ctr">
              <a:defRPr sz="4200">
                <a:latin typeface="+mn-lt"/>
                <a:ea typeface="+mn-ea"/>
                <a:cs typeface="+mn-cs"/>
                <a:sym typeface="Open Sans Light"/>
              </a:defRPr>
            </a:pPr>
          </a:p>
          <a:p>
            <a:pPr algn="ctr">
              <a:defRPr sz="8400">
                <a:latin typeface="+mn-lt"/>
                <a:ea typeface="+mn-ea"/>
                <a:cs typeface="+mn-cs"/>
                <a:sym typeface="Open Sans Light"/>
              </a:defRPr>
            </a:pPr>
            <a:r>
              <a:t>Nextcloud Talk</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395" name="Nextcloud Talk"/>
          <p:cNvSpPr txBox="1"/>
          <p:nvPr/>
        </p:nvSpPr>
        <p:spPr>
          <a:xfrm>
            <a:off x="2842404" y="2301536"/>
            <a:ext cx="7319992" cy="3742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200">
                <a:latin typeface="Open Sans Regular"/>
                <a:ea typeface="Open Sans Regular"/>
                <a:cs typeface="Open Sans Regular"/>
                <a:sym typeface="Open Sans Regular"/>
              </a:defRPr>
            </a:pPr>
          </a:p>
          <a:p>
            <a:pPr algn="ctr">
              <a:defRPr sz="8400">
                <a:latin typeface="+mn-lt"/>
                <a:ea typeface="+mn-ea"/>
                <a:cs typeface="+mn-cs"/>
                <a:sym typeface="Open Sans Light"/>
              </a:defRPr>
            </a:pPr>
            <a:r>
              <a:t>Nextcloud Talk</a:t>
            </a:r>
          </a:p>
        </p:txBody>
      </p:sp>
      <p:pic>
        <p:nvPicPr>
          <p:cNvPr id="396" name="Image" descr="Image"/>
          <p:cNvPicPr>
            <a:picLocks noChangeAspect="1"/>
          </p:cNvPicPr>
          <p:nvPr/>
        </p:nvPicPr>
        <p:blipFill>
          <a:blip r:embed="rId3">
            <a:extLst/>
          </a:blip>
          <a:stretch>
            <a:fillRect/>
          </a:stretch>
        </p:blipFill>
        <p:spPr>
          <a:xfrm>
            <a:off x="5283200" y="879050"/>
            <a:ext cx="2438400" cy="2438401"/>
          </a:xfrm>
          <a:prstGeom prst="rect">
            <a:avLst/>
          </a:prstGeom>
          <a:ln w="12700">
            <a:miter lim="400000"/>
          </a:ln>
        </p:spPr>
      </p:pic>
      <p:sp>
        <p:nvSpPr>
          <p:cNvPr id="397" name="Chat and Video Calls…"/>
          <p:cNvSpPr txBox="1"/>
          <p:nvPr/>
        </p:nvSpPr>
        <p:spPr>
          <a:xfrm>
            <a:off x="3188093" y="4626531"/>
            <a:ext cx="8509997" cy="3678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3500">
                <a:latin typeface="Open Sans Regular"/>
                <a:ea typeface="Open Sans Regular"/>
                <a:cs typeface="Open Sans Regular"/>
                <a:sym typeface="Open Sans Regular"/>
              </a:defRPr>
            </a:pPr>
          </a:p>
          <a:p>
            <a:pPr marL="228600" indent="-228600">
              <a:buSzPct val="100000"/>
              <a:buChar char="•"/>
              <a:defRPr sz="3500">
                <a:latin typeface="+mn-lt"/>
                <a:ea typeface="+mn-ea"/>
                <a:cs typeface="+mn-cs"/>
                <a:sym typeface="Open Sans Light"/>
              </a:defRPr>
            </a:pPr>
            <a:r>
              <a:t>Chat and Video Calls</a:t>
            </a:r>
          </a:p>
          <a:p>
            <a:pPr marL="228600" indent="-228600">
              <a:buSzPct val="100000"/>
              <a:buChar char="•"/>
              <a:defRPr sz="3500">
                <a:latin typeface="+mn-lt"/>
                <a:ea typeface="+mn-ea"/>
                <a:cs typeface="+mn-cs"/>
                <a:sym typeface="Open Sans Light"/>
              </a:defRPr>
            </a:pPr>
            <a:r>
              <a:t>Less than one year old</a:t>
            </a:r>
          </a:p>
          <a:p>
            <a:pPr marL="228600" indent="-228600">
              <a:buSzPct val="100000"/>
              <a:buChar char="•"/>
              <a:defRPr sz="3500">
                <a:latin typeface="+mn-lt"/>
                <a:ea typeface="+mn-ea"/>
                <a:cs typeface="+mn-cs"/>
                <a:sym typeface="Open Sans Light"/>
              </a:defRPr>
            </a:pPr>
            <a:r>
              <a:t>100% open source (Server, iOS, Android)</a:t>
            </a:r>
          </a:p>
          <a:p>
            <a:pPr marL="228600" indent="-228600">
              <a:buSzPct val="100000"/>
              <a:buChar char="•"/>
              <a:defRPr sz="3500">
                <a:latin typeface="+mn-lt"/>
                <a:ea typeface="+mn-ea"/>
                <a:cs typeface="+mn-cs"/>
                <a:sym typeface="Open Sans Light"/>
              </a:defRPr>
            </a:pPr>
            <a:r>
              <a:t>Self hosted</a:t>
            </a:r>
          </a:p>
          <a:p>
            <a:pPr marL="228600" indent="-228600">
              <a:buSzPct val="100000"/>
              <a:buChar char="•"/>
              <a:defRPr sz="3500">
                <a:latin typeface="+mn-lt"/>
                <a:ea typeface="+mn-ea"/>
                <a:cs typeface="+mn-cs"/>
                <a:sym typeface="Open Sans Light"/>
              </a:defRPr>
            </a:pPr>
            <a:r>
              <a:t>Full Nextcloud Integration</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402" name="chat-1024x576.png" descr="chat-1024x576.png"/>
          <p:cNvPicPr>
            <a:picLocks noChangeAspect="1"/>
          </p:cNvPicPr>
          <p:nvPr/>
        </p:nvPicPr>
        <p:blipFill>
          <a:blip r:embed="rId3">
            <a:extLst/>
          </a:blip>
          <a:stretch>
            <a:fillRect/>
          </a:stretch>
        </p:blipFill>
        <p:spPr>
          <a:xfrm>
            <a:off x="-1" y="1005289"/>
            <a:ext cx="13004801" cy="73152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407" name="call-in-action.png" descr="call-in-action.png"/>
          <p:cNvPicPr>
            <a:picLocks noChangeAspect="1"/>
          </p:cNvPicPr>
          <p:nvPr/>
        </p:nvPicPr>
        <p:blipFill>
          <a:blip r:embed="rId3">
            <a:extLst/>
          </a:blip>
          <a:stretch>
            <a:fillRect/>
          </a:stretch>
        </p:blipFill>
        <p:spPr>
          <a:xfrm>
            <a:off x="0" y="1311484"/>
            <a:ext cx="13004801" cy="636474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412" name="Image" descr="Image"/>
          <p:cNvPicPr>
            <a:picLocks noChangeAspect="1"/>
          </p:cNvPicPr>
          <p:nvPr/>
        </p:nvPicPr>
        <p:blipFill>
          <a:blip r:embed="rId2">
            <a:extLst/>
          </a:blip>
          <a:stretch>
            <a:fillRect/>
          </a:stretch>
        </p:blipFill>
        <p:spPr>
          <a:xfrm>
            <a:off x="-1" y="1542633"/>
            <a:ext cx="13004801" cy="636474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415" name="unnamed.png" descr="unnamed.png"/>
          <p:cNvPicPr>
            <a:picLocks noChangeAspect="1"/>
          </p:cNvPicPr>
          <p:nvPr/>
        </p:nvPicPr>
        <p:blipFill>
          <a:blip r:embed="rId3">
            <a:extLst/>
          </a:blip>
          <a:stretch>
            <a:fillRect/>
          </a:stretch>
        </p:blipFill>
        <p:spPr>
          <a:xfrm>
            <a:off x="1954905" y="938262"/>
            <a:ext cx="4430856" cy="7877076"/>
          </a:xfrm>
          <a:prstGeom prst="rect">
            <a:avLst/>
          </a:prstGeom>
          <a:ln w="12700">
            <a:miter lim="400000"/>
          </a:ln>
        </p:spPr>
      </p:pic>
      <p:pic>
        <p:nvPicPr>
          <p:cNvPr id="416" name="Screen Shot 2018-08-24 at 14.56.11.png" descr="Screen Shot 2018-08-24 at 14.56.11.png"/>
          <p:cNvPicPr>
            <a:picLocks noChangeAspect="1"/>
          </p:cNvPicPr>
          <p:nvPr/>
        </p:nvPicPr>
        <p:blipFill>
          <a:blip r:embed="rId4">
            <a:extLst/>
          </a:blip>
          <a:stretch>
            <a:fillRect/>
          </a:stretch>
        </p:blipFill>
        <p:spPr>
          <a:xfrm>
            <a:off x="7353277" y="835542"/>
            <a:ext cx="4683327" cy="8082516"/>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421" name="Design / Accessibility…"/>
          <p:cNvSpPr txBox="1"/>
          <p:nvPr/>
        </p:nvSpPr>
        <p:spPr>
          <a:xfrm>
            <a:off x="2964421" y="3381828"/>
            <a:ext cx="5815849" cy="43647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marL="228600" indent="-228600">
              <a:buSzPct val="100000"/>
              <a:buChar char="•"/>
              <a:defRPr sz="4100">
                <a:latin typeface="+mn-lt"/>
                <a:ea typeface="+mn-ea"/>
                <a:cs typeface="+mn-cs"/>
                <a:sym typeface="Open Sans Light"/>
              </a:defRPr>
            </a:pPr>
            <a:r>
              <a:t>Design / Accessibility</a:t>
            </a:r>
          </a:p>
          <a:p>
            <a:pPr marL="228600" indent="-228600">
              <a:buSzPct val="100000"/>
              <a:buChar char="•"/>
              <a:defRPr sz="4100">
                <a:latin typeface="+mn-lt"/>
                <a:ea typeface="+mn-ea"/>
                <a:cs typeface="+mn-cs"/>
                <a:sym typeface="Open Sans Light"/>
              </a:defRPr>
            </a:pPr>
            <a:r>
              <a:t>Sharing / Collaboration</a:t>
            </a:r>
          </a:p>
          <a:p>
            <a:pPr marL="228600" indent="-228600">
              <a:buSzPct val="100000"/>
              <a:buChar char="•"/>
              <a:defRPr sz="4100">
                <a:latin typeface="+mn-lt"/>
                <a:ea typeface="+mn-ea"/>
                <a:cs typeface="+mn-cs"/>
                <a:sym typeface="Open Sans Light"/>
              </a:defRPr>
            </a:pPr>
            <a:r>
              <a:t>Clients</a:t>
            </a:r>
          </a:p>
          <a:p>
            <a:pPr marL="228600" indent="-228600">
              <a:buSzPct val="100000"/>
              <a:buChar char="•"/>
              <a:defRPr sz="4100">
                <a:latin typeface="+mn-lt"/>
                <a:ea typeface="+mn-ea"/>
                <a:cs typeface="+mn-cs"/>
                <a:sym typeface="Open Sans Light"/>
              </a:defRPr>
            </a:pPr>
            <a:r>
              <a:t>App Ecosystem</a:t>
            </a:r>
          </a:p>
          <a:p>
            <a:pPr marL="228600" indent="-228600">
              <a:buSzPct val="100000"/>
              <a:buChar char="•"/>
              <a:defRPr sz="4100">
                <a:latin typeface="+mn-lt"/>
                <a:ea typeface="+mn-ea"/>
                <a:cs typeface="+mn-cs"/>
                <a:sym typeface="Open Sans Light"/>
              </a:defRPr>
            </a:pPr>
            <a:r>
              <a:t>Nextcloud Talk</a:t>
            </a:r>
          </a:p>
        </p:txBody>
      </p:sp>
      <p:sp>
        <p:nvSpPr>
          <p:cNvPr id="422" name="5 main areas"/>
          <p:cNvSpPr txBox="1"/>
          <p:nvPr/>
        </p:nvSpPr>
        <p:spPr>
          <a:xfrm>
            <a:off x="2416802" y="1282001"/>
            <a:ext cx="7911100" cy="3628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ctr">
              <a:defRPr sz="10200">
                <a:latin typeface="+mn-lt"/>
                <a:ea typeface="+mn-ea"/>
                <a:cs typeface="+mn-cs"/>
                <a:sym typeface="Open Sans Light"/>
              </a:defRPr>
            </a:lvl1pPr>
          </a:lstStyle>
          <a:p>
            <a:pPr/>
            <a:r>
              <a:t>5 main areas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427" name="Rectangle"/>
          <p:cNvSpPr/>
          <p:nvPr/>
        </p:nvSpPr>
        <p:spPr>
          <a:xfrm>
            <a:off x="9782577" y="5325724"/>
            <a:ext cx="1691046" cy="328435"/>
          </a:xfrm>
          <a:prstGeom prst="rect">
            <a:avLst/>
          </a:prstGeom>
          <a:solidFill>
            <a:srgbClr val="FFFFFF"/>
          </a:solidFill>
          <a:ln w="3175">
            <a:solidFill>
              <a:srgbClr val="FFFFFF"/>
            </a:solidFill>
            <a:miter/>
          </a:ln>
        </p:spPr>
        <p:txBody>
          <a:bodyPr lIns="48767" tIns="48767" rIns="48767" bIns="48767" anchor="ctr"/>
          <a:lstStyle/>
          <a:p>
            <a:pPr/>
          </a:p>
        </p:txBody>
      </p:sp>
      <p:pic>
        <p:nvPicPr>
          <p:cNvPr id="428" name="Screen Shot 2018-08-24 at 18.01.47.png" descr="Screen Shot 2018-08-24 at 18.01.47.png"/>
          <p:cNvPicPr>
            <a:picLocks noChangeAspect="1"/>
          </p:cNvPicPr>
          <p:nvPr/>
        </p:nvPicPr>
        <p:blipFill>
          <a:blip r:embed="rId2">
            <a:extLst/>
          </a:blip>
          <a:stretch>
            <a:fillRect/>
          </a:stretch>
        </p:blipFill>
        <p:spPr>
          <a:xfrm>
            <a:off x="1233613" y="854488"/>
            <a:ext cx="10537574" cy="804462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pic>
        <p:nvPicPr>
          <p:cNvPr id="431" name="Screen Shot 2018-08-24 at 14.29.26.png" descr="Screen Shot 2018-08-24 at 14.29.26.png"/>
          <p:cNvPicPr>
            <a:picLocks noChangeAspect="1"/>
          </p:cNvPicPr>
          <p:nvPr/>
        </p:nvPicPr>
        <p:blipFill>
          <a:blip r:embed="rId2">
            <a:extLst/>
          </a:blip>
          <a:stretch>
            <a:fillRect/>
          </a:stretch>
        </p:blipFill>
        <p:spPr>
          <a:xfrm>
            <a:off x="28371" y="-45282"/>
            <a:ext cx="13004801" cy="10127633"/>
          </a:xfrm>
          <a:prstGeom prst="rect">
            <a:avLst/>
          </a:prstGeom>
          <a:ln w="12700">
            <a:miter lim="400000"/>
          </a:ln>
        </p:spPr>
      </p:pic>
      <p:sp>
        <p:nvSpPr>
          <p:cNvPr id="432" name="Rectangle"/>
          <p:cNvSpPr/>
          <p:nvPr/>
        </p:nvSpPr>
        <p:spPr>
          <a:xfrm>
            <a:off x="9782577" y="5325724"/>
            <a:ext cx="1691046" cy="328435"/>
          </a:xfrm>
          <a:prstGeom prst="rect">
            <a:avLst/>
          </a:prstGeom>
          <a:solidFill>
            <a:srgbClr val="FFFFFF"/>
          </a:solidFill>
          <a:ln w="3175">
            <a:solidFill>
              <a:srgbClr val="FFFFFF"/>
            </a:solidFill>
            <a:miter/>
          </a:ln>
        </p:spPr>
        <p:txBody>
          <a:bodyPr lIns="48767" tIns="48767" rIns="48767" bIns="48767" anchor="ctr"/>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Picture 3" descr="Picture 3"/>
          <p:cNvPicPr>
            <a:picLocks noChangeAspect="1"/>
          </p:cNvPicPr>
          <p:nvPr/>
        </p:nvPicPr>
        <p:blipFill>
          <a:blip r:embed="rId3">
            <a:extLst/>
          </a:blip>
          <a:stretch>
            <a:fillRect/>
          </a:stretch>
        </p:blipFill>
        <p:spPr>
          <a:xfrm>
            <a:off x="11249315" y="110829"/>
            <a:ext cx="1558603" cy="1104417"/>
          </a:xfrm>
          <a:prstGeom prst="rect">
            <a:avLst/>
          </a:prstGeom>
          <a:ln w="12700">
            <a:miter lim="400000"/>
          </a:ln>
        </p:spPr>
      </p:pic>
      <p:sp>
        <p:nvSpPr>
          <p:cNvPr id="240" name="Since last conference…"/>
          <p:cNvSpPr txBox="1"/>
          <p:nvPr/>
        </p:nvSpPr>
        <p:spPr>
          <a:xfrm>
            <a:off x="3350454" y="2789682"/>
            <a:ext cx="6303893" cy="41742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4000">
                <a:latin typeface="+mn-lt"/>
                <a:ea typeface="+mn-ea"/>
                <a:cs typeface="+mn-cs"/>
                <a:sym typeface="Open Sans Light"/>
              </a:defRPr>
            </a:pPr>
            <a:r>
              <a:t>Since last conference</a:t>
            </a:r>
          </a:p>
          <a:p>
            <a:pPr>
              <a:defRPr sz="2800">
                <a:latin typeface="+mn-lt"/>
                <a:ea typeface="+mn-ea"/>
                <a:cs typeface="+mn-cs"/>
                <a:sym typeface="Open Sans Light"/>
              </a:defRPr>
            </a:pPr>
          </a:p>
          <a:p>
            <a:pPr>
              <a:defRPr sz="2800">
                <a:latin typeface="+mn-lt"/>
                <a:ea typeface="+mn-ea"/>
                <a:cs typeface="+mn-cs"/>
                <a:sym typeface="Open Sans Light"/>
              </a:defRPr>
            </a:pPr>
            <a:r>
              <a:t>&gt;2500 pull requests in the server repo</a:t>
            </a:r>
          </a:p>
          <a:p>
            <a:pPr>
              <a:defRPr sz="2800">
                <a:latin typeface="+mn-lt"/>
                <a:ea typeface="+mn-ea"/>
                <a:cs typeface="+mn-cs"/>
                <a:sym typeface="Open Sans Light"/>
              </a:defRPr>
            </a:pPr>
            <a:r>
              <a:t>20 server releases</a:t>
            </a:r>
          </a:p>
          <a:p>
            <a:pPr>
              <a:defRPr sz="2800">
                <a:latin typeface="+mn-lt"/>
                <a:ea typeface="+mn-ea"/>
                <a:cs typeface="+mn-cs"/>
                <a:sym typeface="Open Sans Light"/>
              </a:defRPr>
            </a:pPr>
            <a:r>
              <a:t>25 iOS releases</a:t>
            </a:r>
          </a:p>
          <a:p>
            <a:pPr>
              <a:defRPr sz="2800">
                <a:latin typeface="+mn-lt"/>
                <a:ea typeface="+mn-ea"/>
                <a:cs typeface="+mn-cs"/>
                <a:sym typeface="Open Sans Light"/>
              </a:defRPr>
            </a:pPr>
            <a:r>
              <a:t>9 Android releases</a:t>
            </a:r>
          </a:p>
          <a:p>
            <a:pPr>
              <a:defRPr sz="2800">
                <a:latin typeface="Open Sans Bold"/>
                <a:ea typeface="Open Sans Bold"/>
                <a:cs typeface="Open Sans Bold"/>
                <a:sym typeface="Open Sans Bold"/>
              </a:defRPr>
            </a:pPr>
            <a:r>
              <a:t>1800 contributors total</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435" name="Rectangle"/>
          <p:cNvSpPr/>
          <p:nvPr/>
        </p:nvSpPr>
        <p:spPr>
          <a:xfrm>
            <a:off x="9782577" y="5325724"/>
            <a:ext cx="1691046" cy="328435"/>
          </a:xfrm>
          <a:prstGeom prst="rect">
            <a:avLst/>
          </a:prstGeom>
          <a:solidFill>
            <a:srgbClr val="FFFFFF"/>
          </a:solidFill>
          <a:ln w="3175">
            <a:solidFill>
              <a:srgbClr val="FFFFFF"/>
            </a:solidFill>
            <a:miter/>
          </a:ln>
        </p:spPr>
        <p:txBody>
          <a:bodyPr lIns="48767" tIns="48767" rIns="48767" bIns="48767" anchor="ctr"/>
          <a:lstStyle/>
          <a:p>
            <a:pPr/>
          </a:p>
        </p:txBody>
      </p:sp>
      <p:pic>
        <p:nvPicPr>
          <p:cNvPr id="436" name="outlook-publiclink-nw.png" descr="outlook-publiclink-nw.png"/>
          <p:cNvPicPr>
            <a:picLocks noChangeAspect="1"/>
          </p:cNvPicPr>
          <p:nvPr/>
        </p:nvPicPr>
        <p:blipFill>
          <a:blip r:embed="rId2">
            <a:extLst/>
          </a:blip>
          <a:stretch>
            <a:fillRect/>
          </a:stretch>
        </p:blipFill>
        <p:spPr>
          <a:xfrm>
            <a:off x="-1644704" y="-1537111"/>
            <a:ext cx="19117382" cy="995697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439" name="Rectangle"/>
          <p:cNvSpPr/>
          <p:nvPr/>
        </p:nvSpPr>
        <p:spPr>
          <a:xfrm>
            <a:off x="9782577" y="5325724"/>
            <a:ext cx="1691046" cy="328435"/>
          </a:xfrm>
          <a:prstGeom prst="rect">
            <a:avLst/>
          </a:prstGeom>
          <a:solidFill>
            <a:srgbClr val="FFFFFF"/>
          </a:solidFill>
          <a:ln w="3175">
            <a:solidFill>
              <a:srgbClr val="FFFFFF"/>
            </a:solidFill>
            <a:miter/>
          </a:ln>
        </p:spPr>
        <p:txBody>
          <a:bodyPr lIns="48767" tIns="48767" rIns="48767" bIns="48767" anchor="ctr"/>
          <a:lstStyle/>
          <a:p>
            <a:pPr/>
          </a:p>
        </p:txBody>
      </p:sp>
      <p:pic>
        <p:nvPicPr>
          <p:cNvPr id="440" name="v0.1.0.png" descr="v0.1.0.png"/>
          <p:cNvPicPr>
            <a:picLocks noChangeAspect="1"/>
          </p:cNvPicPr>
          <p:nvPr/>
        </p:nvPicPr>
        <p:blipFill>
          <a:blip r:embed="rId2">
            <a:extLst/>
          </a:blip>
          <a:stretch>
            <a:fillRect/>
          </a:stretch>
        </p:blipFill>
        <p:spPr>
          <a:xfrm>
            <a:off x="-11503" y="974185"/>
            <a:ext cx="16481989" cy="6616365"/>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443" name="Video Verification"/>
          <p:cNvSpPr txBox="1"/>
          <p:nvPr/>
        </p:nvSpPr>
        <p:spPr>
          <a:xfrm>
            <a:off x="2554279" y="3545332"/>
            <a:ext cx="7896242" cy="2662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defRPr sz="7400">
                <a:latin typeface="+mn-lt"/>
                <a:ea typeface="+mn-ea"/>
                <a:cs typeface="+mn-cs"/>
                <a:sym typeface="Open Sans Light"/>
              </a:defRPr>
            </a:lvl1pPr>
          </a:lstStyle>
          <a:p>
            <a:pPr/>
            <a:r>
              <a:t>Video Verification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Text"/>
          <p:cNvSpPr txBox="1"/>
          <p:nvPr/>
        </p:nvSpPr>
        <p:spPr>
          <a:xfrm>
            <a:off x="11216688" y="8027939"/>
            <a:ext cx="149861" cy="670561"/>
          </a:xfrm>
          <a:prstGeom prst="rect">
            <a:avLst/>
          </a:prstGeom>
          <a:ln w="12700">
            <a:miter lim="400000"/>
          </a:ln>
          <a:extLst>
            <a:ext uri="{C572A759-6A51-4108-AA02-DFA0A04FC94B}">
              <ma14:wrappingTextBoxFlag xmlns:ma14="http://schemas.microsoft.com/office/mac/drawingml/2011/main" val="1"/>
            </a:ext>
          </a:extLst>
        </p:spPr>
        <p:txBody>
          <a:bodyPr wrap="none" lIns="68580" tIns="68580" rIns="68580" bIns="68580">
            <a:spAutoFit/>
          </a:bodyPr>
          <a:lstStyle/>
          <a:p>
            <a:pPr defTabSz="1828800">
              <a:defRPr sz="1800"/>
            </a:pPr>
          </a:p>
        </p:txBody>
      </p:sp>
      <p:pic>
        <p:nvPicPr>
          <p:cNvPr id="446" name="Screen Shot 2018-08-25 at 07.35.51.png" descr="Screen Shot 2018-08-25 at 07.35.51.png"/>
          <p:cNvPicPr>
            <a:picLocks noChangeAspect="1"/>
          </p:cNvPicPr>
          <p:nvPr/>
        </p:nvPicPr>
        <p:blipFill>
          <a:blip r:embed="rId2">
            <a:extLst/>
          </a:blip>
          <a:stretch>
            <a:fillRect/>
          </a:stretch>
        </p:blipFill>
        <p:spPr>
          <a:xfrm>
            <a:off x="-2577430" y="687105"/>
            <a:ext cx="13243590" cy="9753601"/>
          </a:xfrm>
          <a:prstGeom prst="rect">
            <a:avLst/>
          </a:prstGeom>
          <a:ln w="12700">
            <a:miter lim="400000"/>
          </a:ln>
        </p:spPr>
      </p:pic>
      <p:pic>
        <p:nvPicPr>
          <p:cNvPr id="447" name="Picture 3" descr="Picture 3"/>
          <p:cNvPicPr>
            <a:picLocks noChangeAspect="1"/>
          </p:cNvPicPr>
          <p:nvPr/>
        </p:nvPicPr>
        <p:blipFill>
          <a:blip r:embed="rId3">
            <a:extLst/>
          </a:blip>
          <a:stretch>
            <a:fillRect/>
          </a:stretch>
        </p:blipFill>
        <p:spPr>
          <a:xfrm>
            <a:off x="21966663" y="-8349"/>
            <a:ext cx="2191786" cy="1553086"/>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Text"/>
          <p:cNvSpPr txBox="1"/>
          <p:nvPr/>
        </p:nvSpPr>
        <p:spPr>
          <a:xfrm>
            <a:off x="11216688" y="8027939"/>
            <a:ext cx="149861" cy="670561"/>
          </a:xfrm>
          <a:prstGeom prst="rect">
            <a:avLst/>
          </a:prstGeom>
          <a:ln w="12700">
            <a:miter lim="400000"/>
          </a:ln>
          <a:extLst>
            <a:ext uri="{C572A759-6A51-4108-AA02-DFA0A04FC94B}">
              <ma14:wrappingTextBoxFlag xmlns:ma14="http://schemas.microsoft.com/office/mac/drawingml/2011/main" val="1"/>
            </a:ext>
          </a:extLst>
        </p:spPr>
        <p:txBody>
          <a:bodyPr wrap="none" lIns="68580" tIns="68580" rIns="68580" bIns="68580">
            <a:spAutoFit/>
          </a:bodyPr>
          <a:lstStyle/>
          <a:p>
            <a:pPr defTabSz="1828800">
              <a:defRPr sz="1800"/>
            </a:pPr>
          </a:p>
        </p:txBody>
      </p:sp>
      <p:pic>
        <p:nvPicPr>
          <p:cNvPr id="450" name="Screen Shot 2018-08-25 at 09.32.37.png" descr="Screen Shot 2018-08-25 at 09.32.37.png"/>
          <p:cNvPicPr>
            <a:picLocks noChangeAspect="1"/>
          </p:cNvPicPr>
          <p:nvPr/>
        </p:nvPicPr>
        <p:blipFill>
          <a:blip r:embed="rId2">
            <a:extLst/>
          </a:blip>
          <a:stretch>
            <a:fillRect/>
          </a:stretch>
        </p:blipFill>
        <p:spPr>
          <a:xfrm>
            <a:off x="13237" y="855431"/>
            <a:ext cx="12978326" cy="8042738"/>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453" name="The most advanced Content Collaboration Platform"/>
          <p:cNvSpPr txBox="1"/>
          <p:nvPr/>
        </p:nvSpPr>
        <p:spPr>
          <a:xfrm>
            <a:off x="970872" y="5925240"/>
            <a:ext cx="11063057" cy="24216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ctr">
              <a:defRPr sz="4500">
                <a:latin typeface="+mn-lt"/>
                <a:ea typeface="+mn-ea"/>
                <a:cs typeface="+mn-cs"/>
                <a:sym typeface="Open Sans Light"/>
              </a:defRPr>
            </a:lvl1pPr>
          </a:lstStyle>
          <a:p>
            <a:pPr/>
            <a:r>
              <a:t>The most advanced Content Collaboration Platform</a:t>
            </a:r>
          </a:p>
        </p:txBody>
      </p:sp>
      <p:pic>
        <p:nvPicPr>
          <p:cNvPr id="454" name="Picture 3" descr="Picture 3"/>
          <p:cNvPicPr>
            <a:picLocks noChangeAspect="1"/>
          </p:cNvPicPr>
          <p:nvPr/>
        </p:nvPicPr>
        <p:blipFill>
          <a:blip r:embed="rId2">
            <a:extLst/>
          </a:blip>
          <a:stretch>
            <a:fillRect/>
          </a:stretch>
        </p:blipFill>
        <p:spPr>
          <a:xfrm>
            <a:off x="3056686" y="780530"/>
            <a:ext cx="6643177" cy="4707317"/>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457" name="How do people get Nextcloud ?"/>
          <p:cNvSpPr txBox="1"/>
          <p:nvPr/>
        </p:nvSpPr>
        <p:spPr>
          <a:xfrm>
            <a:off x="2380785" y="3795933"/>
            <a:ext cx="8243229" cy="1646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ctr">
              <a:defRPr sz="4500">
                <a:latin typeface="+mn-lt"/>
                <a:ea typeface="+mn-ea"/>
                <a:cs typeface="+mn-cs"/>
                <a:sym typeface="Open Sans Light"/>
              </a:defRPr>
            </a:lvl1pPr>
          </a:lstStyle>
          <a:p>
            <a:pPr/>
            <a:r>
              <a:t>How do people get Nextcloud ?</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181C9"/>
        </a:solidFill>
      </p:bgPr>
    </p:bg>
    <p:spTree>
      <p:nvGrpSpPr>
        <p:cNvPr id="1" name=""/>
        <p:cNvGrpSpPr/>
        <p:nvPr/>
      </p:nvGrpSpPr>
      <p:grpSpPr>
        <a:xfrm>
          <a:off x="0" y="0"/>
          <a:ext cx="0" cy="0"/>
          <a:chOff x="0" y="0"/>
          <a:chExt cx="0" cy="0"/>
        </a:xfrm>
      </p:grpSpPr>
      <p:pic>
        <p:nvPicPr>
          <p:cNvPr id="459" name="image2.png" descr="image2.png"/>
          <p:cNvPicPr>
            <a:picLocks noChangeAspect="1"/>
          </p:cNvPicPr>
          <p:nvPr/>
        </p:nvPicPr>
        <p:blipFill>
          <a:blip r:embed="rId2">
            <a:extLst/>
          </a:blip>
          <a:stretch>
            <a:fillRect/>
          </a:stretch>
        </p:blipFill>
        <p:spPr>
          <a:xfrm>
            <a:off x="5032586" y="1968526"/>
            <a:ext cx="2939628" cy="1399823"/>
          </a:xfrm>
          <a:prstGeom prst="rect">
            <a:avLst/>
          </a:prstGeom>
          <a:ln w="12700">
            <a:miter lim="400000"/>
          </a:ln>
        </p:spPr>
      </p:pic>
      <p:pic>
        <p:nvPicPr>
          <p:cNvPr id="460" name="Image" descr="Image"/>
          <p:cNvPicPr>
            <a:picLocks noChangeAspect="1"/>
          </p:cNvPicPr>
          <p:nvPr/>
        </p:nvPicPr>
        <p:blipFill>
          <a:blip r:embed="rId3">
            <a:alphaModFix amt="10792"/>
            <a:extLst/>
          </a:blip>
          <a:srcRect l="12109" t="1388" r="0" b="9689"/>
          <a:stretch>
            <a:fillRect/>
          </a:stretch>
        </p:blipFill>
        <p:spPr>
          <a:xfrm>
            <a:off x="-2320004" y="17782"/>
            <a:ext cx="18677332" cy="9647604"/>
          </a:xfrm>
          <a:prstGeom prst="rect">
            <a:avLst/>
          </a:prstGeom>
          <a:ln w="12700">
            <a:miter lim="400000"/>
          </a:ln>
        </p:spPr>
      </p:pic>
      <p:sp>
        <p:nvSpPr>
          <p:cNvPr id="461" name="Simple Signup"/>
          <p:cNvSpPr txBox="1"/>
          <p:nvPr/>
        </p:nvSpPr>
        <p:spPr>
          <a:xfrm>
            <a:off x="3927993" y="4785500"/>
            <a:ext cx="5148813" cy="2180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ctr">
              <a:defRPr sz="6000">
                <a:solidFill>
                  <a:srgbClr val="FFFFFF"/>
                </a:solidFill>
                <a:latin typeface="+mn-lt"/>
                <a:ea typeface="+mn-ea"/>
                <a:cs typeface="+mn-cs"/>
                <a:sym typeface="Open Sans Light"/>
              </a:defRPr>
            </a:lvl1pPr>
          </a:lstStyle>
          <a:p>
            <a:pPr/>
            <a:r>
              <a:t>Simple Signup</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Question</a:t>
            </a:r>
          </a:p>
        </p:txBody>
      </p:sp>
      <p:sp>
        <p:nvSpPr>
          <p:cNvPr id="464" name="TextShape 2"/>
          <p:cNvSpPr txBox="1"/>
          <p:nvPr/>
        </p:nvSpPr>
        <p:spPr>
          <a:xfrm>
            <a:off x="652808" y="4763306"/>
            <a:ext cx="11709278" cy="698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4000">
                <a:solidFill>
                  <a:srgbClr val="0084D1"/>
                </a:solidFill>
                <a:latin typeface="+mn-lt"/>
                <a:ea typeface="+mn-ea"/>
                <a:cs typeface="+mn-cs"/>
                <a:sym typeface="Open Sans Light"/>
              </a:defRPr>
            </a:lvl1pPr>
          </a:lstStyle>
          <a:p>
            <a:pPr/>
            <a:r>
              <a:t>Can anyone run a server at home?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One step back</a:t>
            </a:r>
          </a:p>
        </p:txBody>
      </p:sp>
      <p:pic>
        <p:nvPicPr>
          <p:cNvPr id="467" name="image4.jpeg" descr="image4.jpeg"/>
          <p:cNvPicPr>
            <a:picLocks noChangeAspect="1"/>
          </p:cNvPicPr>
          <p:nvPr/>
        </p:nvPicPr>
        <p:blipFill>
          <a:blip r:embed="rId2">
            <a:extLst/>
          </a:blip>
          <a:stretch>
            <a:fillRect/>
          </a:stretch>
        </p:blipFill>
        <p:spPr>
          <a:xfrm>
            <a:off x="3905979" y="2602164"/>
            <a:ext cx="5204330" cy="520433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Picture 3" descr="Picture 3"/>
          <p:cNvPicPr>
            <a:picLocks noChangeAspect="1"/>
          </p:cNvPicPr>
          <p:nvPr/>
        </p:nvPicPr>
        <p:blipFill>
          <a:blip r:embed="rId3">
            <a:extLst/>
          </a:blip>
          <a:stretch>
            <a:fillRect/>
          </a:stretch>
        </p:blipFill>
        <p:spPr>
          <a:xfrm>
            <a:off x="11249315" y="110829"/>
            <a:ext cx="1558603" cy="1104417"/>
          </a:xfrm>
          <a:prstGeom prst="rect">
            <a:avLst/>
          </a:prstGeom>
          <a:ln w="12700">
            <a:miter lim="400000"/>
          </a:ln>
        </p:spPr>
      </p:pic>
      <p:sp>
        <p:nvSpPr>
          <p:cNvPr id="245" name="New big Nextcloud users:…"/>
          <p:cNvSpPr txBox="1"/>
          <p:nvPr/>
        </p:nvSpPr>
        <p:spPr>
          <a:xfrm>
            <a:off x="2959445" y="2894501"/>
            <a:ext cx="7085910" cy="36535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3200">
                <a:latin typeface="+mn-lt"/>
                <a:ea typeface="+mn-ea"/>
                <a:cs typeface="+mn-cs"/>
                <a:sym typeface="Open Sans Light"/>
              </a:defRPr>
            </a:pPr>
            <a:r>
              <a:rPr sz="4800"/>
              <a:t>New big Nextcloud users</a:t>
            </a:r>
            <a:r>
              <a:t>:</a:t>
            </a:r>
          </a:p>
          <a:p>
            <a:pPr marL="228600" indent="-228600">
              <a:buSzPct val="100000"/>
              <a:buChar char="•"/>
              <a:defRPr sz="3200">
                <a:latin typeface="+mn-lt"/>
                <a:ea typeface="+mn-ea"/>
                <a:cs typeface="+mn-cs"/>
                <a:sym typeface="Open Sans Light"/>
              </a:defRPr>
            </a:pPr>
            <a:r>
              <a:t>German government</a:t>
            </a:r>
          </a:p>
          <a:p>
            <a:pPr marL="228600" indent="-228600">
              <a:buSzPct val="100000"/>
              <a:buChar char="•"/>
              <a:defRPr sz="3200">
                <a:latin typeface="+mn-lt"/>
                <a:ea typeface="+mn-ea"/>
                <a:cs typeface="+mn-cs"/>
                <a:sym typeface="Open Sans Light"/>
              </a:defRPr>
            </a:pPr>
            <a:r>
              <a:t>DESY</a:t>
            </a:r>
          </a:p>
          <a:p>
            <a:pPr marL="228600" indent="-228600">
              <a:buSzPct val="100000"/>
              <a:buChar char="•"/>
              <a:defRPr sz="3200">
                <a:latin typeface="+mn-lt"/>
                <a:ea typeface="+mn-ea"/>
                <a:cs typeface="+mn-cs"/>
                <a:sym typeface="Open Sans Light"/>
              </a:defRPr>
            </a:pPr>
            <a:r>
              <a:t>Max Planck</a:t>
            </a:r>
          </a:p>
          <a:p>
            <a:pPr marL="228600" indent="-228600">
              <a:buSzPct val="100000"/>
              <a:buChar char="•"/>
              <a:defRPr sz="3200">
                <a:latin typeface="+mn-lt"/>
                <a:ea typeface="+mn-ea"/>
                <a:cs typeface="+mn-cs"/>
                <a:sym typeface="Open Sans Light"/>
              </a:defRPr>
            </a:pPr>
            <a:r>
              <a:t>Siemens</a:t>
            </a:r>
          </a:p>
          <a:p>
            <a:pPr marL="228600" indent="-228600">
              <a:buSzPct val="100000"/>
              <a:buChar char="•"/>
              <a:defRPr sz="3200">
                <a:latin typeface="+mn-lt"/>
                <a:ea typeface="+mn-ea"/>
                <a:cs typeface="+mn-cs"/>
                <a:sym typeface="Open Sans Light"/>
              </a:defRPr>
            </a:pPr>
            <a:r>
              <a: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So where are we?</a:t>
            </a:r>
          </a:p>
        </p:txBody>
      </p:sp>
      <p:pic>
        <p:nvPicPr>
          <p:cNvPr id="470" name="image5.jpeg" descr="image5.jpeg"/>
          <p:cNvPicPr>
            <a:picLocks noChangeAspect="1"/>
          </p:cNvPicPr>
          <p:nvPr/>
        </p:nvPicPr>
        <p:blipFill>
          <a:blip r:embed="rId2">
            <a:extLst/>
          </a:blip>
          <a:stretch>
            <a:fillRect/>
          </a:stretch>
        </p:blipFill>
        <p:spPr>
          <a:xfrm>
            <a:off x="653273" y="1848930"/>
            <a:ext cx="11709742" cy="6584407"/>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Not there yet...</a:t>
            </a:r>
          </a:p>
        </p:txBody>
      </p:sp>
      <p:pic>
        <p:nvPicPr>
          <p:cNvPr id="473" name="image6.jpeg" descr="image6.jpeg"/>
          <p:cNvPicPr>
            <a:picLocks noChangeAspect="1"/>
          </p:cNvPicPr>
          <p:nvPr/>
        </p:nvPicPr>
        <p:blipFill>
          <a:blip r:embed="rId2">
            <a:extLst/>
          </a:blip>
          <a:stretch>
            <a:fillRect/>
          </a:stretch>
        </p:blipFill>
        <p:spPr>
          <a:xfrm>
            <a:off x="653273" y="1851718"/>
            <a:ext cx="11709742" cy="6605318"/>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Decentralization</a:t>
            </a:r>
          </a:p>
        </p:txBody>
      </p:sp>
      <p:pic>
        <p:nvPicPr>
          <p:cNvPr id="476" name="image7.jpeg" descr="image7.jpeg"/>
          <p:cNvPicPr>
            <a:picLocks noChangeAspect="1"/>
          </p:cNvPicPr>
          <p:nvPr/>
        </p:nvPicPr>
        <p:blipFill>
          <a:blip r:embed="rId2">
            <a:extLst/>
          </a:blip>
          <a:stretch>
            <a:fillRect/>
          </a:stretch>
        </p:blipFill>
        <p:spPr>
          <a:xfrm>
            <a:off x="1675551" y="1951623"/>
            <a:ext cx="9690742" cy="6459875"/>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Introducing...</a:t>
            </a:r>
          </a:p>
        </p:txBody>
      </p:sp>
      <p:pic>
        <p:nvPicPr>
          <p:cNvPr id="479" name="image8.png" descr="image8.png"/>
          <p:cNvPicPr>
            <a:picLocks noChangeAspect="1"/>
          </p:cNvPicPr>
          <p:nvPr/>
        </p:nvPicPr>
        <p:blipFill>
          <a:blip r:embed="rId2">
            <a:extLst/>
          </a:blip>
          <a:stretch>
            <a:fillRect/>
          </a:stretch>
        </p:blipFill>
        <p:spPr>
          <a:xfrm>
            <a:off x="4639696" y="1765754"/>
            <a:ext cx="3736896" cy="6638774"/>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Introducing…</a:t>
            </a:r>
          </a:p>
        </p:txBody>
      </p:sp>
      <p:sp>
        <p:nvSpPr>
          <p:cNvPr id="482" name="TextShape 2"/>
          <p:cNvSpPr txBox="1"/>
          <p:nvPr/>
        </p:nvSpPr>
        <p:spPr>
          <a:xfrm>
            <a:off x="652808" y="2282934"/>
            <a:ext cx="11709278" cy="26992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ctr" defTabSz="1180267">
              <a:spcBef>
                <a:spcPts val="1800"/>
              </a:spcBef>
              <a:defRPr spc="-125" sz="6800">
                <a:solidFill>
                  <a:srgbClr val="0082C9"/>
                </a:solidFill>
                <a:latin typeface="+mn-lt"/>
                <a:ea typeface="+mn-ea"/>
                <a:cs typeface="+mn-cs"/>
                <a:sym typeface="Open Sans Light"/>
              </a:defRPr>
            </a:lvl1pPr>
          </a:lstStyle>
          <a:p>
            <a:pPr/>
            <a:r>
              <a:t>Simple Signup</a:t>
            </a:r>
          </a:p>
        </p:txBody>
      </p:sp>
      <p:sp>
        <p:nvSpPr>
          <p:cNvPr id="483" name="TextShape 3"/>
          <p:cNvSpPr txBox="1"/>
          <p:nvPr/>
        </p:nvSpPr>
        <p:spPr>
          <a:xfrm>
            <a:off x="652808" y="5239179"/>
            <a:ext cx="11709278" cy="269928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indent="107999" algn="ctr" defTabSz="1180267">
              <a:spcBef>
                <a:spcPts val="1800"/>
              </a:spcBef>
              <a:buClr>
                <a:srgbClr val="000000"/>
              </a:buClr>
              <a:buFont typeface="Wingdings"/>
              <a:defRPr spc="-125" sz="4000">
                <a:latin typeface="+mn-lt"/>
                <a:ea typeface="+mn-ea"/>
                <a:cs typeface="+mn-cs"/>
                <a:sym typeface="Open Sans Light"/>
              </a:defRPr>
            </a:lvl1pPr>
          </a:lstStyle>
          <a:p>
            <a:pPr/>
            <a:r>
              <a:t>Make signing up to a privacy-protecting, decentralized cloud as easy as it is to a centralized service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Introducing...</a:t>
            </a:r>
          </a:p>
        </p:txBody>
      </p:sp>
      <p:pic>
        <p:nvPicPr>
          <p:cNvPr id="486" name="image9.png" descr="image9.png"/>
          <p:cNvPicPr>
            <a:picLocks noChangeAspect="1"/>
          </p:cNvPicPr>
          <p:nvPr/>
        </p:nvPicPr>
        <p:blipFill>
          <a:blip r:embed="rId2">
            <a:extLst/>
          </a:blip>
          <a:stretch>
            <a:fillRect/>
          </a:stretch>
        </p:blipFill>
        <p:spPr>
          <a:xfrm>
            <a:off x="4639696" y="1765754"/>
            <a:ext cx="3736896" cy="6638774"/>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Introducing...</a:t>
            </a:r>
          </a:p>
        </p:txBody>
      </p:sp>
      <p:pic>
        <p:nvPicPr>
          <p:cNvPr id="489" name="image10.png" descr="image10.png"/>
          <p:cNvPicPr>
            <a:picLocks noChangeAspect="1"/>
          </p:cNvPicPr>
          <p:nvPr/>
        </p:nvPicPr>
        <p:blipFill>
          <a:blip r:embed="rId2">
            <a:extLst/>
          </a:blip>
          <a:stretch>
            <a:fillRect/>
          </a:stretch>
        </p:blipFill>
        <p:spPr>
          <a:xfrm>
            <a:off x="4639696" y="1765754"/>
            <a:ext cx="3736896" cy="6638774"/>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Introducing...</a:t>
            </a:r>
          </a:p>
        </p:txBody>
      </p:sp>
      <p:pic>
        <p:nvPicPr>
          <p:cNvPr id="492" name="image11.png" descr="image11.png"/>
          <p:cNvPicPr>
            <a:picLocks noChangeAspect="1"/>
          </p:cNvPicPr>
          <p:nvPr/>
        </p:nvPicPr>
        <p:blipFill>
          <a:blip r:embed="rId2">
            <a:extLst/>
          </a:blip>
          <a:stretch>
            <a:fillRect/>
          </a:stretch>
        </p:blipFill>
        <p:spPr>
          <a:xfrm>
            <a:off x="4639696" y="1765754"/>
            <a:ext cx="3736896" cy="6638774"/>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Introducing...</a:t>
            </a:r>
          </a:p>
        </p:txBody>
      </p:sp>
      <p:pic>
        <p:nvPicPr>
          <p:cNvPr id="495" name="image12.png" descr="image12.png"/>
          <p:cNvPicPr>
            <a:picLocks noChangeAspect="1"/>
          </p:cNvPicPr>
          <p:nvPr/>
        </p:nvPicPr>
        <p:blipFill>
          <a:blip r:embed="rId2">
            <a:extLst/>
          </a:blip>
          <a:stretch>
            <a:fillRect/>
          </a:stretch>
        </p:blipFill>
        <p:spPr>
          <a:xfrm>
            <a:off x="4639696" y="1765754"/>
            <a:ext cx="3736896" cy="6638774"/>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Introducing...</a:t>
            </a:r>
          </a:p>
        </p:txBody>
      </p:sp>
      <p:pic>
        <p:nvPicPr>
          <p:cNvPr id="498" name="image13.png" descr="image13.png"/>
          <p:cNvPicPr>
            <a:picLocks noChangeAspect="1"/>
          </p:cNvPicPr>
          <p:nvPr/>
        </p:nvPicPr>
        <p:blipFill>
          <a:blip r:embed="rId2">
            <a:extLst/>
          </a:blip>
          <a:stretch>
            <a:fillRect/>
          </a:stretch>
        </p:blipFill>
        <p:spPr>
          <a:xfrm>
            <a:off x="4639696" y="1765754"/>
            <a:ext cx="3736896" cy="663877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he next main release!…"/>
          <p:cNvSpPr txBox="1"/>
          <p:nvPr/>
        </p:nvSpPr>
        <p:spPr>
          <a:xfrm>
            <a:off x="1595882" y="3494532"/>
            <a:ext cx="9813037" cy="2485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6400">
                <a:latin typeface="+mn-lt"/>
                <a:ea typeface="+mn-ea"/>
                <a:cs typeface="+mn-cs"/>
                <a:sym typeface="Open Sans Light"/>
              </a:defRPr>
            </a:pPr>
            <a:r>
              <a:t>The next main release!</a:t>
            </a:r>
          </a:p>
          <a:p>
            <a:pPr algn="ctr">
              <a:defRPr sz="1000">
                <a:latin typeface="+mn-lt"/>
                <a:ea typeface="+mn-ea"/>
                <a:cs typeface="+mn-cs"/>
                <a:sym typeface="Open Sans Light"/>
              </a:defRPr>
            </a:pPr>
          </a:p>
          <a:p>
            <a:pPr algn="ctr">
              <a:defRPr sz="6400">
                <a:latin typeface="+mn-lt"/>
                <a:ea typeface="+mn-ea"/>
                <a:cs typeface="+mn-cs"/>
                <a:sym typeface="Open Sans Light"/>
              </a:defRPr>
            </a:pPr>
            <a:r>
              <a:t>Successor to Nextcloud 13</a:t>
            </a:r>
          </a:p>
        </p:txBody>
      </p:sp>
      <p:pic>
        <p:nvPicPr>
          <p:cNvPr id="250" name="Picture 3" descr="Picture 3"/>
          <p:cNvPicPr>
            <a:picLocks noChangeAspect="1"/>
          </p:cNvPicPr>
          <p:nvPr/>
        </p:nvPicPr>
        <p:blipFill>
          <a:blip r:embed="rId2">
            <a:extLst/>
          </a:blip>
          <a:stretch>
            <a:fillRect/>
          </a:stretch>
        </p:blipFill>
        <p:spPr>
          <a:xfrm>
            <a:off x="11249315" y="110829"/>
            <a:ext cx="1558603" cy="1104417"/>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TextShape 1"/>
          <p:cNvSpPr txBox="1"/>
          <p:nvPr/>
        </p:nvSpPr>
        <p:spPr>
          <a:xfrm>
            <a:off x="652808" y="3815839"/>
            <a:ext cx="11709278" cy="698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4000">
                <a:solidFill>
                  <a:srgbClr val="0084D1"/>
                </a:solidFill>
                <a:latin typeface="+mn-lt"/>
                <a:ea typeface="+mn-ea"/>
                <a:cs typeface="+mn-cs"/>
                <a:sym typeface="Open Sans Light"/>
              </a:defRPr>
            </a:lvl1pPr>
          </a:lstStyle>
          <a:p>
            <a:pPr/>
            <a:r>
              <a:t>Seriously. THAT’S IT.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Our providers</a:t>
            </a:r>
          </a:p>
        </p:txBody>
      </p:sp>
      <p:pic>
        <p:nvPicPr>
          <p:cNvPr id="503" name="image14.png" descr="image14.png"/>
          <p:cNvPicPr>
            <a:picLocks noChangeAspect="1"/>
          </p:cNvPicPr>
          <p:nvPr/>
        </p:nvPicPr>
        <p:blipFill>
          <a:blip r:embed="rId2">
            <a:extLst/>
          </a:blip>
          <a:stretch>
            <a:fillRect/>
          </a:stretch>
        </p:blipFill>
        <p:spPr>
          <a:xfrm>
            <a:off x="1187646" y="2282469"/>
            <a:ext cx="2699282" cy="2699283"/>
          </a:xfrm>
          <a:prstGeom prst="rect">
            <a:avLst/>
          </a:prstGeom>
          <a:ln w="12700">
            <a:miter lim="400000"/>
          </a:ln>
        </p:spPr>
      </p:pic>
      <p:pic>
        <p:nvPicPr>
          <p:cNvPr id="504" name="image15.png" descr="image15.png"/>
          <p:cNvPicPr>
            <a:picLocks noChangeAspect="1"/>
          </p:cNvPicPr>
          <p:nvPr/>
        </p:nvPicPr>
        <p:blipFill>
          <a:blip r:embed="rId3">
            <a:extLst/>
          </a:blip>
          <a:stretch>
            <a:fillRect/>
          </a:stretch>
        </p:blipFill>
        <p:spPr>
          <a:xfrm>
            <a:off x="5146654" y="2282469"/>
            <a:ext cx="2699282" cy="2699283"/>
          </a:xfrm>
          <a:prstGeom prst="rect">
            <a:avLst/>
          </a:prstGeom>
          <a:ln w="12700">
            <a:miter lim="400000"/>
          </a:ln>
        </p:spPr>
      </p:pic>
      <p:pic>
        <p:nvPicPr>
          <p:cNvPr id="505" name="image16.png" descr="image16.png"/>
          <p:cNvPicPr>
            <a:picLocks noChangeAspect="1"/>
          </p:cNvPicPr>
          <p:nvPr/>
        </p:nvPicPr>
        <p:blipFill>
          <a:blip r:embed="rId4">
            <a:extLst/>
          </a:blip>
          <a:stretch>
            <a:fillRect/>
          </a:stretch>
        </p:blipFill>
        <p:spPr>
          <a:xfrm>
            <a:off x="9105197" y="2282469"/>
            <a:ext cx="2699283" cy="2699283"/>
          </a:xfrm>
          <a:prstGeom prst="rect">
            <a:avLst/>
          </a:prstGeom>
          <a:ln w="12700">
            <a:miter lim="400000"/>
          </a:ln>
        </p:spPr>
      </p:pic>
      <p:pic>
        <p:nvPicPr>
          <p:cNvPr id="506" name="image17.png" descr="image17.png"/>
          <p:cNvPicPr>
            <a:picLocks noChangeAspect="1"/>
          </p:cNvPicPr>
          <p:nvPr/>
        </p:nvPicPr>
        <p:blipFill>
          <a:blip r:embed="rId5">
            <a:extLst/>
          </a:blip>
          <a:stretch>
            <a:fillRect/>
          </a:stretch>
        </p:blipFill>
        <p:spPr>
          <a:xfrm>
            <a:off x="1187646" y="5238715"/>
            <a:ext cx="2699282" cy="2699282"/>
          </a:xfrm>
          <a:prstGeom prst="rect">
            <a:avLst/>
          </a:prstGeom>
          <a:ln w="12700">
            <a:miter lim="400000"/>
          </a:ln>
        </p:spPr>
      </p:pic>
      <p:pic>
        <p:nvPicPr>
          <p:cNvPr id="507" name="image18.png" descr="image18.png"/>
          <p:cNvPicPr>
            <a:picLocks noChangeAspect="1"/>
          </p:cNvPicPr>
          <p:nvPr/>
        </p:nvPicPr>
        <p:blipFill>
          <a:blip r:embed="rId6">
            <a:extLst/>
          </a:blip>
          <a:stretch>
            <a:fillRect/>
          </a:stretch>
        </p:blipFill>
        <p:spPr>
          <a:xfrm>
            <a:off x="5146654" y="5238715"/>
            <a:ext cx="2699282" cy="2699282"/>
          </a:xfrm>
          <a:prstGeom prst="rect">
            <a:avLst/>
          </a:prstGeom>
          <a:ln w="12700">
            <a:miter lim="400000"/>
          </a:ln>
        </p:spPr>
      </p:pic>
      <p:pic>
        <p:nvPicPr>
          <p:cNvPr id="508" name="image19.png" descr="image19.png"/>
          <p:cNvPicPr>
            <a:picLocks noChangeAspect="1"/>
          </p:cNvPicPr>
          <p:nvPr/>
        </p:nvPicPr>
        <p:blipFill>
          <a:blip r:embed="rId7">
            <a:extLst/>
          </a:blip>
          <a:stretch>
            <a:fillRect/>
          </a:stretch>
        </p:blipFill>
        <p:spPr>
          <a:xfrm>
            <a:off x="9105197" y="5238715"/>
            <a:ext cx="2699283" cy="2699282"/>
          </a:xfrm>
          <a:prstGeom prst="rect">
            <a:avLst/>
          </a:prstGeom>
          <a:ln w="12700">
            <a:miter lim="400000"/>
          </a:ln>
        </p:spPr>
      </p:pic>
      <p:sp>
        <p:nvSpPr>
          <p:cNvPr id="509" name="TextShape 2"/>
          <p:cNvSpPr txBox="1"/>
          <p:nvPr/>
        </p:nvSpPr>
        <p:spPr>
          <a:xfrm>
            <a:off x="5146654" y="1898186"/>
            <a:ext cx="2699282" cy="4971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ctr" defTabSz="1180267">
              <a:defRPr spc="-1" sz="2200">
                <a:latin typeface="+mn-lt"/>
                <a:ea typeface="+mn-ea"/>
                <a:cs typeface="+mn-cs"/>
                <a:sym typeface="Open Sans Light"/>
              </a:defRPr>
            </a:lvl1pPr>
          </a:lstStyle>
          <a:p>
            <a:pPr/>
            <a:r>
              <a:t>the good cloud</a:t>
            </a:r>
          </a:p>
        </p:txBody>
      </p:sp>
      <p:sp>
        <p:nvSpPr>
          <p:cNvPr id="510" name="TextShape 3"/>
          <p:cNvSpPr txBox="1"/>
          <p:nvPr/>
        </p:nvSpPr>
        <p:spPr>
          <a:xfrm>
            <a:off x="9105197" y="1905156"/>
            <a:ext cx="2700210" cy="4971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ctr" defTabSz="1180267">
              <a:defRPr spc="-1" sz="2200">
                <a:latin typeface="+mn-lt"/>
                <a:ea typeface="+mn-ea"/>
                <a:cs typeface="+mn-cs"/>
                <a:sym typeface="Open Sans Light"/>
              </a:defRPr>
            </a:lvl1pPr>
          </a:lstStyle>
          <a:p>
            <a:pPr/>
            <a:r>
              <a:t>SnowFlakeOps</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TextShape 1"/>
          <p:cNvSpPr txBox="1"/>
          <p:nvPr/>
        </p:nvSpPr>
        <p:spPr>
          <a:xfrm>
            <a:off x="652808" y="720436"/>
            <a:ext cx="11709278"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180267">
              <a:defRPr spc="-1" sz="5600">
                <a:solidFill>
                  <a:srgbClr val="0082C9"/>
                </a:solidFill>
                <a:latin typeface="+mn-lt"/>
                <a:ea typeface="+mn-ea"/>
                <a:cs typeface="+mn-cs"/>
                <a:sym typeface="Open Sans Light"/>
              </a:defRPr>
            </a:lvl1pPr>
          </a:lstStyle>
          <a:p>
            <a:pPr/>
            <a:r>
              <a:t>Decentralization protects the web</a:t>
            </a:r>
          </a:p>
        </p:txBody>
      </p:sp>
      <p:sp>
        <p:nvSpPr>
          <p:cNvPr id="513" name="TextShape 2"/>
          <p:cNvSpPr txBox="1"/>
          <p:nvPr/>
        </p:nvSpPr>
        <p:spPr>
          <a:xfrm>
            <a:off x="652808" y="4763306"/>
            <a:ext cx="11709278" cy="698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4000">
                <a:solidFill>
                  <a:srgbClr val="0084D1"/>
                </a:solidFill>
                <a:latin typeface="+mn-lt"/>
                <a:ea typeface="+mn-ea"/>
                <a:cs typeface="+mn-cs"/>
                <a:sym typeface="Open Sans Light"/>
              </a:defRPr>
            </a:lvl1pPr>
          </a:lstStyle>
          <a:p>
            <a:pPr/>
            <a:r>
              <a:t>And now you know...</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5" name="image20.png" descr="image20.png"/>
          <p:cNvPicPr>
            <a:picLocks noChangeAspect="1"/>
          </p:cNvPicPr>
          <p:nvPr/>
        </p:nvPicPr>
        <p:blipFill>
          <a:blip r:embed="rId2">
            <a:extLst/>
          </a:blip>
          <a:stretch>
            <a:fillRect/>
          </a:stretch>
        </p:blipFill>
        <p:spPr>
          <a:xfrm>
            <a:off x="1490147" y="464"/>
            <a:ext cx="9757655" cy="9757654"/>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TextShape 1"/>
          <p:cNvSpPr txBox="1"/>
          <p:nvPr/>
        </p:nvSpPr>
        <p:spPr>
          <a:xfrm>
            <a:off x="652808" y="3644389"/>
            <a:ext cx="11709278" cy="1041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1180267">
              <a:defRPr spc="-1" sz="6000">
                <a:solidFill>
                  <a:srgbClr val="0082C9"/>
                </a:solidFill>
                <a:latin typeface="+mn-lt"/>
                <a:ea typeface="+mn-ea"/>
                <a:cs typeface="+mn-cs"/>
                <a:sym typeface="Open Sans Light"/>
              </a:defRPr>
            </a:lvl1pPr>
          </a:lstStyle>
          <a:p>
            <a:pPr/>
            <a:r>
              <a:t>YOU DO</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TextShape 1"/>
          <p:cNvSpPr txBox="1"/>
          <p:nvPr/>
        </p:nvSpPr>
        <p:spPr>
          <a:xfrm>
            <a:off x="652808" y="388465"/>
            <a:ext cx="11709278" cy="347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1180267">
              <a:defRPr spc="-1" sz="4000">
                <a:solidFill>
                  <a:srgbClr val="00B935"/>
                </a:solidFill>
                <a:latin typeface="+mn-lt"/>
                <a:ea typeface="+mn-ea"/>
                <a:cs typeface="+mn-cs"/>
                <a:sym typeface="Open Sans Light"/>
              </a:defRPr>
            </a:pPr>
          </a:p>
          <a:p>
            <a:pPr algn="ctr" defTabSz="1180267">
              <a:defRPr spc="-1" sz="4000">
                <a:solidFill>
                  <a:srgbClr val="00B935"/>
                </a:solidFill>
                <a:latin typeface="+mn-lt"/>
                <a:ea typeface="+mn-ea"/>
                <a:cs typeface="+mn-cs"/>
                <a:sym typeface="Open Sans Light"/>
              </a:defRPr>
            </a:pPr>
          </a:p>
          <a:p>
            <a:pPr algn="ctr" defTabSz="1180267">
              <a:defRPr spc="-1" sz="6000">
                <a:solidFill>
                  <a:srgbClr val="0082C9"/>
                </a:solidFill>
                <a:latin typeface="+mn-lt"/>
                <a:ea typeface="+mn-ea"/>
                <a:cs typeface="+mn-cs"/>
                <a:sym typeface="Open Sans Light"/>
              </a:defRPr>
            </a:pPr>
            <a:r>
              <a:t>Tell everybody:</a:t>
            </a:r>
            <a:endParaRPr>
              <a:solidFill>
                <a:srgbClr val="00B935"/>
              </a:solidFill>
            </a:endParaRPr>
          </a:p>
          <a:p>
            <a:pPr algn="ctr" defTabSz="1180267">
              <a:defRPr spc="-1" sz="6000">
                <a:solidFill>
                  <a:srgbClr val="0082C9"/>
                </a:solidFill>
                <a:latin typeface="+mn-lt"/>
                <a:ea typeface="+mn-ea"/>
                <a:cs typeface="+mn-cs"/>
                <a:sym typeface="Open Sans Light"/>
              </a:defRPr>
            </a:pPr>
            <a:r>
              <a:t>nextcloud.com/yourdata</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TextShape 1"/>
          <p:cNvSpPr txBox="1"/>
          <p:nvPr/>
        </p:nvSpPr>
        <p:spPr>
          <a:xfrm>
            <a:off x="652808" y="388465"/>
            <a:ext cx="11709278" cy="452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1180267">
              <a:defRPr spc="-1" sz="4000">
                <a:solidFill>
                  <a:srgbClr val="00B935"/>
                </a:solidFill>
                <a:latin typeface="+mn-lt"/>
                <a:ea typeface="+mn-ea"/>
                <a:cs typeface="+mn-cs"/>
                <a:sym typeface="Open Sans Light"/>
              </a:defRPr>
            </a:pPr>
          </a:p>
          <a:p>
            <a:pPr algn="ctr" defTabSz="1180267">
              <a:defRPr spc="-1" sz="4000">
                <a:solidFill>
                  <a:srgbClr val="00B935"/>
                </a:solidFill>
                <a:latin typeface="+mn-lt"/>
                <a:ea typeface="+mn-ea"/>
                <a:cs typeface="+mn-cs"/>
                <a:sym typeface="Open Sans Light"/>
              </a:defRPr>
            </a:pPr>
          </a:p>
          <a:p>
            <a:pPr algn="ctr" defTabSz="1180267">
              <a:defRPr spc="-1" sz="6000">
                <a:solidFill>
                  <a:srgbClr val="0082C9"/>
                </a:solidFill>
                <a:latin typeface="+mn-lt"/>
                <a:ea typeface="+mn-ea"/>
                <a:cs typeface="+mn-cs"/>
                <a:sym typeface="Open Sans Light"/>
              </a:defRPr>
            </a:pPr>
            <a:r>
              <a:t>Tell everybody:</a:t>
            </a:r>
            <a:endParaRPr>
              <a:solidFill>
                <a:srgbClr val="00B935"/>
              </a:solidFill>
            </a:endParaRPr>
          </a:p>
          <a:p>
            <a:pPr algn="ctr" defTabSz="1180267">
              <a:defRPr spc="-1" sz="6000">
                <a:solidFill>
                  <a:srgbClr val="0082C9"/>
                </a:solidFill>
                <a:latin typeface="+mn-lt"/>
                <a:ea typeface="+mn-ea"/>
                <a:cs typeface="+mn-cs"/>
                <a:sym typeface="Open Sans Light"/>
              </a:defRPr>
            </a:pPr>
            <a:r>
              <a:t>nextcloud.com/yourdata</a:t>
            </a:r>
            <a:endParaRPr>
              <a:solidFill>
                <a:srgbClr val="00B935"/>
              </a:solidFill>
            </a:endParaRPr>
          </a:p>
          <a:p>
            <a:pPr algn="ctr" defTabSz="1180267">
              <a:defRPr spc="-1" sz="6000">
                <a:solidFill>
                  <a:srgbClr val="0082C9"/>
                </a:solidFill>
                <a:latin typeface="+mn-lt"/>
                <a:ea typeface="+mn-ea"/>
                <a:cs typeface="+mn-cs"/>
                <a:sym typeface="Open Sans Light"/>
              </a:defRPr>
            </a:pPr>
            <a:r>
              <a:t>nextcloud.com/register</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181C9"/>
        </a:solidFill>
      </p:bgPr>
    </p:bg>
    <p:spTree>
      <p:nvGrpSpPr>
        <p:cNvPr id="1" name=""/>
        <p:cNvGrpSpPr/>
        <p:nvPr/>
      </p:nvGrpSpPr>
      <p:grpSpPr>
        <a:xfrm>
          <a:off x="0" y="0"/>
          <a:ext cx="0" cy="0"/>
          <a:chOff x="0" y="0"/>
          <a:chExt cx="0" cy="0"/>
        </a:xfrm>
      </p:grpSpPr>
      <p:pic>
        <p:nvPicPr>
          <p:cNvPr id="523" name="image2.png" descr="image2.png"/>
          <p:cNvPicPr>
            <a:picLocks noChangeAspect="1"/>
          </p:cNvPicPr>
          <p:nvPr/>
        </p:nvPicPr>
        <p:blipFill>
          <a:blip r:embed="rId2">
            <a:extLst/>
          </a:blip>
          <a:stretch>
            <a:fillRect/>
          </a:stretch>
        </p:blipFill>
        <p:spPr>
          <a:xfrm>
            <a:off x="5032586" y="1968526"/>
            <a:ext cx="2939628" cy="1399823"/>
          </a:xfrm>
          <a:prstGeom prst="rect">
            <a:avLst/>
          </a:prstGeom>
          <a:ln w="12700">
            <a:miter lim="400000"/>
          </a:ln>
        </p:spPr>
      </p:pic>
      <p:pic>
        <p:nvPicPr>
          <p:cNvPr id="524" name="Image" descr="Image"/>
          <p:cNvPicPr>
            <a:picLocks noChangeAspect="1"/>
          </p:cNvPicPr>
          <p:nvPr/>
        </p:nvPicPr>
        <p:blipFill>
          <a:blip r:embed="rId3">
            <a:alphaModFix amt="10792"/>
            <a:extLst/>
          </a:blip>
          <a:srcRect l="12109" t="1388" r="0" b="9689"/>
          <a:stretch>
            <a:fillRect/>
          </a:stretch>
        </p:blipFill>
        <p:spPr>
          <a:xfrm>
            <a:off x="-2320004" y="17782"/>
            <a:ext cx="18677332" cy="9647604"/>
          </a:xfrm>
          <a:prstGeom prst="rect">
            <a:avLst/>
          </a:prstGeom>
          <a:ln w="12700">
            <a:miter lim="400000"/>
          </a:ln>
        </p:spPr>
      </p:pic>
      <p:sp>
        <p:nvSpPr>
          <p:cNvPr id="525" name="Nextcloud @ Home"/>
          <p:cNvSpPr txBox="1"/>
          <p:nvPr/>
        </p:nvSpPr>
        <p:spPr>
          <a:xfrm>
            <a:off x="3034466" y="4785500"/>
            <a:ext cx="6935867" cy="2180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ctr">
              <a:defRPr sz="6000">
                <a:solidFill>
                  <a:srgbClr val="FFFFFF"/>
                </a:solidFill>
                <a:latin typeface="+mn-lt"/>
                <a:ea typeface="+mn-ea"/>
                <a:cs typeface="+mn-cs"/>
                <a:sym typeface="Open Sans Light"/>
              </a:defRPr>
            </a:lvl1pPr>
          </a:lstStyle>
          <a:p>
            <a:pPr/>
            <a:r>
              <a:t>Nextcloud @ Home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528" name="Text"/>
          <p:cNvSpPr txBox="1"/>
          <p:nvPr/>
        </p:nvSpPr>
        <p:spPr>
          <a:xfrm>
            <a:off x="6438899" y="3795933"/>
            <a:ext cx="127001" cy="1646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500">
                <a:latin typeface="+mn-lt"/>
                <a:ea typeface="+mn-ea"/>
                <a:cs typeface="+mn-cs"/>
                <a:sym typeface="Open Sans Light"/>
              </a:defRPr>
            </a:pPr>
          </a:p>
        </p:txBody>
      </p:sp>
      <p:pic>
        <p:nvPicPr>
          <p:cNvPr id="529" name="Image" descr="Image"/>
          <p:cNvPicPr>
            <a:picLocks noChangeAspect="1"/>
          </p:cNvPicPr>
          <p:nvPr/>
        </p:nvPicPr>
        <p:blipFill>
          <a:blip r:embed="rId2">
            <a:extLst/>
          </a:blip>
          <a:stretch>
            <a:fillRect/>
          </a:stretch>
        </p:blipFill>
        <p:spPr>
          <a:xfrm>
            <a:off x="80902" y="1482579"/>
            <a:ext cx="12842996" cy="6788442"/>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532" name="Text"/>
          <p:cNvSpPr txBox="1"/>
          <p:nvPr/>
        </p:nvSpPr>
        <p:spPr>
          <a:xfrm>
            <a:off x="6438899" y="3795933"/>
            <a:ext cx="127001" cy="1646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500">
                <a:latin typeface="+mn-lt"/>
                <a:ea typeface="+mn-ea"/>
                <a:cs typeface="+mn-cs"/>
                <a:sym typeface="Open Sans Light"/>
              </a:defRPr>
            </a:pPr>
          </a:p>
        </p:txBody>
      </p:sp>
      <p:pic>
        <p:nvPicPr>
          <p:cNvPr id="533" name="nec-logo-website.png" descr="nec-logo-website.png"/>
          <p:cNvPicPr>
            <a:picLocks noChangeAspect="1"/>
          </p:cNvPicPr>
          <p:nvPr/>
        </p:nvPicPr>
        <p:blipFill>
          <a:blip r:embed="rId2">
            <a:extLst/>
          </a:blip>
          <a:stretch>
            <a:fillRect/>
          </a:stretch>
        </p:blipFill>
        <p:spPr>
          <a:xfrm>
            <a:off x="3099188" y="647923"/>
            <a:ext cx="7126160" cy="3493217"/>
          </a:xfrm>
          <a:prstGeom prst="rect">
            <a:avLst/>
          </a:prstGeom>
          <a:ln w="12700">
            <a:miter lim="400000"/>
          </a:ln>
        </p:spPr>
      </p:pic>
      <p:sp>
        <p:nvSpPr>
          <p:cNvPr id="534" name="Waffle Cell"/>
          <p:cNvSpPr txBox="1"/>
          <p:nvPr/>
        </p:nvSpPr>
        <p:spPr>
          <a:xfrm>
            <a:off x="3904927" y="4184029"/>
            <a:ext cx="5514682" cy="1481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defRPr sz="8000">
                <a:solidFill>
                  <a:srgbClr val="535353"/>
                </a:solidFill>
                <a:latin typeface="Open Sans Bold"/>
                <a:ea typeface="Open Sans Bold"/>
                <a:cs typeface="Open Sans Bold"/>
                <a:sym typeface="Open Sans Bold"/>
              </a:defRPr>
            </a:lvl1pPr>
          </a:lstStyle>
          <a:p>
            <a:pPr/>
            <a:r>
              <a:t>Waffle Cell</a:t>
            </a:r>
          </a:p>
        </p:txBody>
      </p:sp>
      <p:pic>
        <p:nvPicPr>
          <p:cNvPr id="535" name="Picture 3" descr="Picture 3"/>
          <p:cNvPicPr>
            <a:picLocks noChangeAspect="1"/>
          </p:cNvPicPr>
          <p:nvPr/>
        </p:nvPicPr>
        <p:blipFill>
          <a:blip r:embed="rId3">
            <a:extLst/>
          </a:blip>
          <a:stretch>
            <a:fillRect/>
          </a:stretch>
        </p:blipFill>
        <p:spPr>
          <a:xfrm>
            <a:off x="4502871" y="6157192"/>
            <a:ext cx="3999058" cy="283370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Picture 3" descr="Picture 3"/>
          <p:cNvPicPr>
            <a:picLocks noChangeAspect="1"/>
          </p:cNvPicPr>
          <p:nvPr/>
        </p:nvPicPr>
        <p:blipFill>
          <a:blip r:embed="rId2">
            <a:extLst/>
          </a:blip>
          <a:stretch>
            <a:fillRect/>
          </a:stretch>
        </p:blipFill>
        <p:spPr>
          <a:xfrm>
            <a:off x="5288408" y="1020605"/>
            <a:ext cx="3372591" cy="2389799"/>
          </a:xfrm>
          <a:prstGeom prst="rect">
            <a:avLst/>
          </a:prstGeom>
          <a:ln w="12700">
            <a:miter lim="400000"/>
          </a:ln>
        </p:spPr>
      </p:pic>
      <p:sp>
        <p:nvSpPr>
          <p:cNvPr id="253" name="14"/>
          <p:cNvSpPr txBox="1"/>
          <p:nvPr/>
        </p:nvSpPr>
        <p:spPr>
          <a:xfrm>
            <a:off x="4053163" y="2925435"/>
            <a:ext cx="5242649" cy="6218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defRPr sz="35400">
                <a:solidFill>
                  <a:srgbClr val="3880C3"/>
                </a:solidFill>
                <a:latin typeface="Open Sans Bold"/>
                <a:ea typeface="Open Sans Bold"/>
                <a:cs typeface="Open Sans Bold"/>
                <a:sym typeface="Open Sans Bold"/>
              </a:defRPr>
            </a:lvl1pPr>
          </a:lstStyle>
          <a:p>
            <a:pPr/>
            <a:r>
              <a:t>14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lt" backwards="0">
                                    <p:tmAbs val="0"/>
                                  </p:iterate>
                                  <p:childTnLst>
                                    <p:set>
                                      <p:cBhvr>
                                        <p:cTn id="6" fill="hold"/>
                                        <p:tgtEl>
                                          <p:spTgt spid="253"/>
                                        </p:tgtEl>
                                        <p:attrNameLst>
                                          <p:attrName>style.visibility</p:attrName>
                                        </p:attrNameLst>
                                      </p:cBhvr>
                                      <p:to>
                                        <p:strVal val="visible"/>
                                      </p:to>
                                    </p:set>
                                    <p:animEffect filter="fade" transition="in">
                                      <p:cBhvr>
                                        <p:cTn id="7" dur="5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1"/>
    </p:bld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538" name="Text"/>
          <p:cNvSpPr txBox="1"/>
          <p:nvPr/>
        </p:nvSpPr>
        <p:spPr>
          <a:xfrm>
            <a:off x="6438899" y="3795933"/>
            <a:ext cx="127001" cy="1646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500">
                <a:latin typeface="+mn-lt"/>
                <a:ea typeface="+mn-ea"/>
                <a:cs typeface="+mn-cs"/>
                <a:sym typeface="Open Sans Light"/>
              </a:defRPr>
            </a:pPr>
          </a:p>
        </p:txBody>
      </p:sp>
      <p:sp>
        <p:nvSpPr>
          <p:cNvPr id="539" name="Millions of NEC Home Router…"/>
          <p:cNvSpPr txBox="1"/>
          <p:nvPr/>
        </p:nvSpPr>
        <p:spPr>
          <a:xfrm>
            <a:off x="3138453" y="4924981"/>
            <a:ext cx="8608081" cy="29550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marL="228600" indent="-228600">
              <a:buSzPct val="100000"/>
              <a:buChar char="•"/>
              <a:defRPr sz="3300">
                <a:latin typeface="+mn-lt"/>
                <a:ea typeface="+mn-ea"/>
                <a:cs typeface="+mn-cs"/>
                <a:sym typeface="Open Sans Light"/>
              </a:defRPr>
            </a:pPr>
            <a:r>
              <a:t>Millions of NEC Home Router</a:t>
            </a:r>
          </a:p>
          <a:p>
            <a:pPr marL="228600" indent="-228600">
              <a:buSzPct val="100000"/>
              <a:buChar char="•"/>
              <a:defRPr sz="3300">
                <a:latin typeface="+mn-lt"/>
                <a:ea typeface="+mn-ea"/>
                <a:cs typeface="+mn-cs"/>
                <a:sym typeface="Open Sans Light"/>
              </a:defRPr>
            </a:pPr>
            <a:r>
              <a:t>1GBs Fiber Upstream/Downstream</a:t>
            </a:r>
          </a:p>
          <a:p>
            <a:pPr marL="228600" indent="-228600">
              <a:buSzPct val="100000"/>
              <a:buChar char="•"/>
              <a:defRPr sz="3300">
                <a:latin typeface="+mn-lt"/>
                <a:ea typeface="+mn-ea"/>
                <a:cs typeface="+mn-cs"/>
                <a:sym typeface="Open Sans Light"/>
              </a:defRPr>
            </a:pPr>
            <a:r>
              <a:t>Automatic Network DNS Configuration</a:t>
            </a:r>
          </a:p>
          <a:p>
            <a:pPr marL="228600" indent="-228600">
              <a:buSzPct val="100000"/>
              <a:buChar char="•"/>
              <a:defRPr sz="3300">
                <a:latin typeface="+mn-lt"/>
                <a:ea typeface="+mn-ea"/>
                <a:cs typeface="+mn-cs"/>
                <a:sym typeface="Open Sans Light"/>
              </a:defRPr>
            </a:pPr>
            <a:r>
              <a:t>Optimized Federation / Peer 2 Peer Sharing</a:t>
            </a:r>
          </a:p>
        </p:txBody>
      </p:sp>
      <p:pic>
        <p:nvPicPr>
          <p:cNvPr id="540" name="nec-logo-website.png" descr="nec-logo-website.png"/>
          <p:cNvPicPr>
            <a:picLocks noChangeAspect="1"/>
          </p:cNvPicPr>
          <p:nvPr/>
        </p:nvPicPr>
        <p:blipFill>
          <a:blip r:embed="rId2">
            <a:extLst/>
          </a:blip>
          <a:stretch>
            <a:fillRect/>
          </a:stretch>
        </p:blipFill>
        <p:spPr>
          <a:xfrm>
            <a:off x="3096836" y="1866519"/>
            <a:ext cx="5551018" cy="2721088"/>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543" name="Text"/>
          <p:cNvSpPr txBox="1"/>
          <p:nvPr/>
        </p:nvSpPr>
        <p:spPr>
          <a:xfrm>
            <a:off x="6438899" y="3795933"/>
            <a:ext cx="127001" cy="1646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500">
                <a:latin typeface="+mn-lt"/>
                <a:ea typeface="+mn-ea"/>
                <a:cs typeface="+mn-cs"/>
                <a:sym typeface="Open Sans Light"/>
              </a:defRPr>
            </a:pPr>
          </a:p>
        </p:txBody>
      </p:sp>
      <p:pic>
        <p:nvPicPr>
          <p:cNvPr id="544" name="Image" descr="Image"/>
          <p:cNvPicPr>
            <a:picLocks noChangeAspect="1"/>
          </p:cNvPicPr>
          <p:nvPr/>
        </p:nvPicPr>
        <p:blipFill>
          <a:blip r:embed="rId2">
            <a:extLst/>
          </a:blip>
          <a:stretch>
            <a:fillRect/>
          </a:stretch>
        </p:blipFill>
        <p:spPr>
          <a:xfrm>
            <a:off x="-1" y="0"/>
            <a:ext cx="13004801" cy="9753601"/>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181C9"/>
        </a:solidFill>
      </p:bgPr>
    </p:bg>
    <p:spTree>
      <p:nvGrpSpPr>
        <p:cNvPr id="1" name=""/>
        <p:cNvGrpSpPr/>
        <p:nvPr/>
      </p:nvGrpSpPr>
      <p:grpSpPr>
        <a:xfrm>
          <a:off x="0" y="0"/>
          <a:ext cx="0" cy="0"/>
          <a:chOff x="0" y="0"/>
          <a:chExt cx="0" cy="0"/>
        </a:xfrm>
      </p:grpSpPr>
      <p:pic>
        <p:nvPicPr>
          <p:cNvPr id="546" name="image2.png" descr="image2.png"/>
          <p:cNvPicPr>
            <a:picLocks noChangeAspect="1"/>
          </p:cNvPicPr>
          <p:nvPr/>
        </p:nvPicPr>
        <p:blipFill>
          <a:blip r:embed="rId2">
            <a:extLst/>
          </a:blip>
          <a:stretch>
            <a:fillRect/>
          </a:stretch>
        </p:blipFill>
        <p:spPr>
          <a:xfrm>
            <a:off x="5032586" y="1968526"/>
            <a:ext cx="2939628" cy="1399823"/>
          </a:xfrm>
          <a:prstGeom prst="rect">
            <a:avLst/>
          </a:prstGeom>
          <a:ln w="12700">
            <a:miter lim="400000"/>
          </a:ln>
        </p:spPr>
      </p:pic>
      <p:pic>
        <p:nvPicPr>
          <p:cNvPr id="547" name="Image" descr="Image"/>
          <p:cNvPicPr>
            <a:picLocks noChangeAspect="1"/>
          </p:cNvPicPr>
          <p:nvPr/>
        </p:nvPicPr>
        <p:blipFill>
          <a:blip r:embed="rId3">
            <a:alphaModFix amt="10792"/>
            <a:extLst/>
          </a:blip>
          <a:srcRect l="12109" t="1388" r="0" b="9689"/>
          <a:stretch>
            <a:fillRect/>
          </a:stretch>
        </p:blipFill>
        <p:spPr>
          <a:xfrm>
            <a:off x="-2320004" y="17782"/>
            <a:ext cx="18677332" cy="9647604"/>
          </a:xfrm>
          <a:prstGeom prst="rect">
            <a:avLst/>
          </a:prstGeom>
          <a:ln w="12700">
            <a:miter lim="400000"/>
          </a:ln>
        </p:spPr>
      </p:pic>
      <p:sp>
        <p:nvSpPr>
          <p:cNvPr id="548" name="Summary"/>
          <p:cNvSpPr txBox="1"/>
          <p:nvPr/>
        </p:nvSpPr>
        <p:spPr>
          <a:xfrm>
            <a:off x="4718271" y="4785500"/>
            <a:ext cx="3568258" cy="2180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ctr">
              <a:defRPr sz="6000">
                <a:solidFill>
                  <a:srgbClr val="FFFFFF"/>
                </a:solidFill>
                <a:latin typeface="+mn-lt"/>
                <a:ea typeface="+mn-ea"/>
                <a:cs typeface="+mn-cs"/>
                <a:sym typeface="Open Sans Light"/>
              </a:defRPr>
            </a:lvl1pPr>
          </a:lstStyle>
          <a:p>
            <a:pPr/>
            <a:r>
              <a:t>Summary</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
        <p:nvSpPr>
          <p:cNvPr id="551" name="Text"/>
          <p:cNvSpPr txBox="1"/>
          <p:nvPr/>
        </p:nvSpPr>
        <p:spPr>
          <a:xfrm>
            <a:off x="6438899" y="3795933"/>
            <a:ext cx="127001" cy="1646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4500">
                <a:latin typeface="+mn-lt"/>
                <a:ea typeface="+mn-ea"/>
                <a:cs typeface="+mn-cs"/>
                <a:sym typeface="Open Sans Light"/>
              </a:defRPr>
            </a:pPr>
          </a:p>
        </p:txBody>
      </p:sp>
      <p:sp>
        <p:nvSpPr>
          <p:cNvPr id="552" name="Nextcloud 14 is the most advanced File Sync Share…"/>
          <p:cNvSpPr txBox="1"/>
          <p:nvPr/>
        </p:nvSpPr>
        <p:spPr>
          <a:xfrm>
            <a:off x="1134645" y="3740125"/>
            <a:ext cx="10735510" cy="53553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ctr">
              <a:defRPr sz="3400">
                <a:latin typeface="+mn-lt"/>
                <a:ea typeface="+mn-ea"/>
                <a:cs typeface="+mn-cs"/>
                <a:sym typeface="Open Sans Light"/>
              </a:defRPr>
            </a:pPr>
            <a:r>
              <a:t>Nextcloud 14 is the most advanced File Sync Share</a:t>
            </a:r>
          </a:p>
          <a:p>
            <a:pPr algn="ctr">
              <a:defRPr sz="3400">
                <a:latin typeface="+mn-lt"/>
                <a:ea typeface="+mn-ea"/>
                <a:cs typeface="+mn-cs"/>
                <a:sym typeface="Open Sans Light"/>
              </a:defRPr>
            </a:pPr>
            <a:r>
              <a:t>and and Collaboration Solution.</a:t>
            </a:r>
          </a:p>
          <a:p>
            <a:pPr algn="ctr">
              <a:defRPr sz="3400">
                <a:latin typeface="+mn-lt"/>
                <a:ea typeface="+mn-ea"/>
                <a:cs typeface="+mn-cs"/>
                <a:sym typeface="Open Sans Light"/>
              </a:defRPr>
            </a:pPr>
          </a:p>
          <a:p>
            <a:pPr algn="ctr">
              <a:defRPr sz="3400">
                <a:latin typeface="+mn-lt"/>
                <a:ea typeface="+mn-ea"/>
                <a:cs typeface="+mn-cs"/>
                <a:sym typeface="Open Sans Light"/>
              </a:defRPr>
            </a:pPr>
            <a:r>
              <a:t>Video Verification enables secure sharing</a:t>
            </a:r>
          </a:p>
          <a:p>
            <a:pPr algn="ctr">
              <a:defRPr sz="3400">
                <a:latin typeface="+mn-lt"/>
                <a:ea typeface="+mn-ea"/>
                <a:cs typeface="+mn-cs"/>
                <a:sym typeface="Open Sans Light"/>
              </a:defRPr>
            </a:pPr>
          </a:p>
          <a:p>
            <a:pPr algn="ctr">
              <a:defRPr sz="3400">
                <a:latin typeface="+mn-lt"/>
                <a:ea typeface="+mn-ea"/>
                <a:cs typeface="+mn-cs"/>
                <a:sym typeface="Open Sans Light"/>
              </a:defRPr>
            </a:pPr>
            <a:r>
              <a:t>Simple Signup enables normal users to get Nextcloud</a:t>
            </a:r>
          </a:p>
          <a:p>
            <a:pPr algn="ctr">
              <a:defRPr sz="3400">
                <a:latin typeface="+mn-lt"/>
                <a:ea typeface="+mn-ea"/>
                <a:cs typeface="+mn-cs"/>
                <a:sym typeface="Open Sans Light"/>
              </a:defRPr>
            </a:pPr>
          </a:p>
          <a:p>
            <a:pPr algn="ctr">
              <a:defRPr sz="3400">
                <a:latin typeface="+mn-lt"/>
                <a:ea typeface="+mn-ea"/>
                <a:cs typeface="+mn-cs"/>
                <a:sym typeface="Open Sans Light"/>
              </a:defRPr>
            </a:pPr>
            <a:r>
              <a:t>NEC is deploying millions of Nextcloud Nodes in Japan </a:t>
            </a:r>
          </a:p>
          <a:p>
            <a:pPr algn="ctr">
              <a:defRPr sz="3400">
                <a:latin typeface="+mn-lt"/>
                <a:ea typeface="+mn-ea"/>
                <a:cs typeface="+mn-cs"/>
                <a:sym typeface="Open Sans Light"/>
              </a:defRPr>
            </a:pPr>
            <a:r>
              <a:t> </a:t>
            </a:r>
          </a:p>
        </p:txBody>
      </p:sp>
      <p:pic>
        <p:nvPicPr>
          <p:cNvPr id="553" name="Picture 3" descr="Picture 3"/>
          <p:cNvPicPr>
            <a:picLocks noChangeAspect="1"/>
          </p:cNvPicPr>
          <p:nvPr/>
        </p:nvPicPr>
        <p:blipFill>
          <a:blip r:embed="rId2">
            <a:extLst/>
          </a:blip>
          <a:stretch>
            <a:fillRect/>
          </a:stretch>
        </p:blipFill>
        <p:spPr>
          <a:xfrm>
            <a:off x="4502871" y="679377"/>
            <a:ext cx="3999058" cy="2833709"/>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181C9"/>
        </a:solidFill>
      </p:bgPr>
    </p:bg>
    <p:spTree>
      <p:nvGrpSpPr>
        <p:cNvPr id="1" name=""/>
        <p:cNvGrpSpPr/>
        <p:nvPr/>
      </p:nvGrpSpPr>
      <p:grpSpPr>
        <a:xfrm>
          <a:off x="0" y="0"/>
          <a:ext cx="0" cy="0"/>
          <a:chOff x="0" y="0"/>
          <a:chExt cx="0" cy="0"/>
        </a:xfrm>
      </p:grpSpPr>
      <p:pic>
        <p:nvPicPr>
          <p:cNvPr id="555" name="image2.png" descr="image2.png"/>
          <p:cNvPicPr>
            <a:picLocks noChangeAspect="1"/>
          </p:cNvPicPr>
          <p:nvPr/>
        </p:nvPicPr>
        <p:blipFill>
          <a:blip r:embed="rId2">
            <a:extLst/>
          </a:blip>
          <a:stretch>
            <a:fillRect/>
          </a:stretch>
        </p:blipFill>
        <p:spPr>
          <a:xfrm>
            <a:off x="5032586" y="2132280"/>
            <a:ext cx="2939628" cy="1399823"/>
          </a:xfrm>
          <a:prstGeom prst="rect">
            <a:avLst/>
          </a:prstGeom>
          <a:ln w="12700">
            <a:miter lim="400000"/>
          </a:ln>
        </p:spPr>
      </p:pic>
      <p:pic>
        <p:nvPicPr>
          <p:cNvPr id="556" name="Image" descr="Image"/>
          <p:cNvPicPr>
            <a:picLocks noChangeAspect="1"/>
          </p:cNvPicPr>
          <p:nvPr/>
        </p:nvPicPr>
        <p:blipFill>
          <a:blip r:embed="rId3">
            <a:alphaModFix amt="10792"/>
            <a:extLst/>
          </a:blip>
          <a:srcRect l="12109" t="1388" r="0" b="9689"/>
          <a:stretch>
            <a:fillRect/>
          </a:stretch>
        </p:blipFill>
        <p:spPr>
          <a:xfrm>
            <a:off x="-2178588" y="173636"/>
            <a:ext cx="18397782" cy="9503206"/>
          </a:xfrm>
          <a:prstGeom prst="rect">
            <a:avLst/>
          </a:prstGeom>
          <a:ln w="12700">
            <a:miter lim="400000"/>
          </a:ln>
        </p:spPr>
      </p:pic>
      <p:sp>
        <p:nvSpPr>
          <p:cNvPr id="557" name="Enjoy the Nextcloud Conference 2018"/>
          <p:cNvSpPr txBox="1"/>
          <p:nvPr/>
        </p:nvSpPr>
        <p:spPr>
          <a:xfrm>
            <a:off x="482325" y="4263826"/>
            <a:ext cx="12040150" cy="30820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ctr">
              <a:defRPr sz="6800">
                <a:solidFill>
                  <a:srgbClr val="FFFFFF"/>
                </a:solidFill>
                <a:latin typeface="+mn-lt"/>
                <a:ea typeface="+mn-ea"/>
                <a:cs typeface="+mn-cs"/>
                <a:sym typeface="Open Sans Light"/>
              </a:defRPr>
            </a:lvl1pPr>
          </a:lstStyle>
          <a:p>
            <a:pPr/>
            <a:r>
              <a:t>Enjoy the Nextcloud Conference 2018</a:t>
            </a:r>
          </a:p>
        </p:txBody>
      </p:sp>
      <p:sp>
        <p:nvSpPr>
          <p:cNvPr id="558" name="Frank Karlitschek                                  @fkarlitschek"/>
          <p:cNvSpPr txBox="1"/>
          <p:nvPr/>
        </p:nvSpPr>
        <p:spPr>
          <a:xfrm>
            <a:off x="3000571" y="7299200"/>
            <a:ext cx="7003658" cy="5166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ctr">
              <a:defRPr>
                <a:solidFill>
                  <a:srgbClr val="FFFFFF"/>
                </a:solidFill>
                <a:latin typeface="+mn-lt"/>
                <a:ea typeface="+mn-ea"/>
                <a:cs typeface="+mn-cs"/>
                <a:sym typeface="Open Sans Light"/>
              </a:defRPr>
            </a:lvl1pPr>
          </a:lstStyle>
          <a:p>
            <a:pPr/>
            <a:r>
              <a:t>Frank Karlitschek                                  @fkarlitschek </a:t>
            </a:r>
          </a:p>
        </p:txBody>
      </p:sp>
      <p:pic>
        <p:nvPicPr>
          <p:cNvPr id="559" name="23931-white.png" descr="23931-white.png"/>
          <p:cNvPicPr>
            <a:picLocks noChangeAspect="1"/>
          </p:cNvPicPr>
          <p:nvPr/>
        </p:nvPicPr>
        <p:blipFill>
          <a:blip r:embed="rId4">
            <a:extLst/>
          </a:blip>
          <a:stretch>
            <a:fillRect/>
          </a:stretch>
        </p:blipFill>
        <p:spPr>
          <a:xfrm>
            <a:off x="7533123" y="7416179"/>
            <a:ext cx="538440" cy="28268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Improved sidebar…"/>
          <p:cNvSpPr txBox="1"/>
          <p:nvPr/>
        </p:nvSpPr>
        <p:spPr>
          <a:xfrm>
            <a:off x="2011599" y="1538731"/>
            <a:ext cx="3353946" cy="6676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200"/>
            </a:pPr>
            <a:r>
              <a:t>Improved sidebar</a:t>
            </a:r>
          </a:p>
          <a:p>
            <a:pPr>
              <a:defRPr sz="1200"/>
            </a:pPr>
            <a:r>
              <a:t>Share overview</a:t>
            </a:r>
          </a:p>
          <a:p>
            <a:pPr>
              <a:defRPr sz="1200"/>
            </a:pPr>
            <a:r>
              <a:t>Avatars for mentioned people</a:t>
            </a:r>
          </a:p>
          <a:p>
            <a:pPr>
              <a:defRPr sz="1200"/>
            </a:pPr>
            <a:r>
              <a:t>Better reactive UI for smaller screens</a:t>
            </a:r>
          </a:p>
          <a:p>
            <a:pPr>
              <a:defRPr sz="1200"/>
            </a:pPr>
            <a:r>
              <a:t>Better share link UI</a:t>
            </a:r>
          </a:p>
          <a:p>
            <a:pPr>
              <a:defRPr sz="1200"/>
            </a:pPr>
            <a:r>
              <a:t>New firsrt run wizard</a:t>
            </a:r>
          </a:p>
          <a:p>
            <a:pPr>
              <a:defRPr sz="1200"/>
            </a:pPr>
            <a:r>
              <a:t>better keyboard accessibility</a:t>
            </a:r>
          </a:p>
          <a:p>
            <a:pPr>
              <a:defRPr sz="1200"/>
            </a:pPr>
            <a:r>
              <a:t>focus indicater for navigation siebar</a:t>
            </a:r>
          </a:p>
          <a:p>
            <a:pPr>
              <a:defRPr sz="1200"/>
            </a:pPr>
            <a:r>
              <a:t>focus indicator for file sidebar</a:t>
            </a:r>
          </a:p>
          <a:p>
            <a:pPr>
              <a:defRPr sz="1200"/>
            </a:pPr>
            <a:r>
              <a:t>WCAG 2.0 AA compatible colors</a:t>
            </a:r>
          </a:p>
          <a:p>
            <a:pPr>
              <a:defRPr sz="1200"/>
            </a:pPr>
            <a:r>
              <a:t>High contrast theme</a:t>
            </a:r>
          </a:p>
          <a:p>
            <a:pPr>
              <a:defRPr sz="1200"/>
            </a:pPr>
            <a:r>
              <a:t>Dark theme</a:t>
            </a:r>
          </a:p>
          <a:p>
            <a:pPr>
              <a:defRPr sz="1200"/>
            </a:pPr>
            <a:r>
              <a:t>Dyslexia-friendly font</a:t>
            </a:r>
          </a:p>
          <a:p>
            <a:pPr>
              <a:defRPr sz="1200"/>
            </a:pPr>
            <a:r>
              <a:t>Screen reader improvements</a:t>
            </a:r>
          </a:p>
          <a:p>
            <a:pPr>
              <a:defRPr sz="1200"/>
            </a:pPr>
            <a:r>
              <a:t>Improved CSS theming</a:t>
            </a:r>
          </a:p>
          <a:p>
            <a:pPr>
              <a:defRPr sz="1200"/>
            </a:pPr>
            <a:r>
              <a:t>Improved labels and translations</a:t>
            </a:r>
          </a:p>
          <a:p>
            <a:pPr>
              <a:defRPr sz="1200"/>
            </a:pPr>
            <a:r>
              <a:t>Accessibility guidelines</a:t>
            </a:r>
          </a:p>
          <a:p>
            <a:pPr>
              <a:defRPr sz="1200"/>
            </a:pPr>
            <a:r>
              <a:t>Samba integration</a:t>
            </a:r>
          </a:p>
          <a:p>
            <a:pPr>
              <a:defRPr sz="1200"/>
            </a:pPr>
            <a:r>
              <a:t>Support app</a:t>
            </a:r>
          </a:p>
          <a:p>
            <a:pPr>
              <a:defRPr sz="1200"/>
            </a:pPr>
            <a:r>
              <a:t>Multiple SAML IDPs</a:t>
            </a:r>
          </a:p>
          <a:p>
            <a:pPr>
              <a:defRPr sz="1200"/>
            </a:pPr>
            <a:r>
              <a:t>U2F via NFC</a:t>
            </a:r>
          </a:p>
          <a:p>
            <a:pPr>
              <a:defRPr sz="1200"/>
            </a:pPr>
            <a:r>
              <a:t>Yubikey NEO support</a:t>
            </a:r>
          </a:p>
          <a:p>
            <a:pPr>
              <a:defRPr sz="1200"/>
            </a:pPr>
            <a:r>
              <a:t>New 2FA gateway provider</a:t>
            </a:r>
          </a:p>
          <a:p>
            <a:pPr>
              <a:defRPr sz="1200"/>
            </a:pPr>
            <a:r>
              <a:t>2FA SMS gateways</a:t>
            </a:r>
          </a:p>
          <a:p>
            <a:pPr>
              <a:defRPr sz="1200"/>
            </a:pPr>
            <a:r>
              <a:t>Telegram 2FA</a:t>
            </a:r>
          </a:p>
          <a:p>
            <a:pPr>
              <a:defRPr sz="1200"/>
            </a:pPr>
            <a:r>
              <a:t>Signal 2FA</a:t>
            </a:r>
          </a:p>
          <a:p>
            <a:pPr>
              <a:defRPr sz="1200"/>
            </a:pPr>
            <a:r>
              <a:t>Video Verification</a:t>
            </a:r>
          </a:p>
          <a:p>
            <a:pPr>
              <a:defRPr sz="1200"/>
            </a:pPr>
            <a:r>
              <a:t>Open Cloud Mesh support</a:t>
            </a:r>
          </a:p>
          <a:p>
            <a:pPr>
              <a:defRPr sz="1200"/>
            </a:pPr>
            <a:r>
              <a:t>Calendar, Contacts, Talk federation foundation</a:t>
            </a:r>
          </a:p>
          <a:p>
            <a:pPr>
              <a:defRPr sz="1200"/>
            </a:pPr>
            <a:r>
              <a:t>Federated group sharing</a:t>
            </a:r>
          </a:p>
          <a:p>
            <a:pPr>
              <a:defRPr sz="1200"/>
            </a:pPr>
            <a:r>
              <a:t>Sharing notes</a:t>
            </a:r>
          </a:p>
          <a:p>
            <a:pPr>
              <a:defRPr sz="1200"/>
            </a:pPr>
            <a:r>
              <a:t>Deleted shares overview</a:t>
            </a:r>
          </a:p>
          <a:p>
            <a:pPr>
              <a:defRPr sz="1200"/>
            </a:pPr>
            <a:r>
              <a:t>Search for content in comments</a:t>
            </a:r>
          </a:p>
          <a:p>
            <a:pPr>
              <a:defRPr sz="1200"/>
            </a:pPr>
            <a:r>
              <a:t>File versions API</a:t>
            </a:r>
          </a:p>
          <a:p>
            <a:pPr>
              <a:defRPr sz="1200"/>
            </a:pPr>
            <a:r>
              <a:t>Trash API</a:t>
            </a:r>
          </a:p>
          <a:p>
            <a:pPr>
              <a:defRPr sz="1200"/>
            </a:pPr>
            <a:r>
              <a:t>Settings restructuring</a:t>
            </a:r>
          </a:p>
          <a:p>
            <a:pPr>
              <a:defRPr sz="1200"/>
            </a:pPr>
            <a:r>
              <a:t>New Cron Check for Security and Setup Check</a:t>
            </a:r>
          </a:p>
        </p:txBody>
      </p:sp>
      <p:sp>
        <p:nvSpPr>
          <p:cNvPr id="256" name="Apps sidebar…"/>
          <p:cNvSpPr txBox="1"/>
          <p:nvPr/>
        </p:nvSpPr>
        <p:spPr>
          <a:xfrm>
            <a:off x="6116940" y="1284732"/>
            <a:ext cx="5197071" cy="7184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200"/>
            </a:pPr>
          </a:p>
          <a:p>
            <a:pPr>
              <a:defRPr sz="1200"/>
            </a:pPr>
            <a:r>
              <a:t>Apps sidebar</a:t>
            </a:r>
          </a:p>
          <a:p>
            <a:pPr>
              <a:defRPr sz="1200"/>
            </a:pPr>
            <a:r>
              <a:t>Apps screenshots</a:t>
            </a:r>
          </a:p>
          <a:p>
            <a:pPr>
              <a:defRPr sz="1200"/>
            </a:pPr>
            <a:r>
              <a:t>App cross category search</a:t>
            </a:r>
          </a:p>
          <a:p>
            <a:pPr>
              <a:defRPr sz="1200"/>
            </a:pPr>
            <a:r>
              <a:t>App management performance improvements</a:t>
            </a:r>
          </a:p>
          <a:p>
            <a:pPr>
              <a:defRPr sz="1200"/>
            </a:pPr>
            <a:r>
              <a:t>Smart App updates </a:t>
            </a:r>
          </a:p>
          <a:p>
            <a:pPr>
              <a:defRPr sz="1200"/>
            </a:pPr>
            <a:r>
              <a:t>LDAP configure avatar handling</a:t>
            </a:r>
          </a:p>
          <a:p>
            <a:pPr>
              <a:defRPr sz="1200"/>
            </a:pPr>
            <a:r>
              <a:t>Systemd logging</a:t>
            </a:r>
          </a:p>
          <a:p>
            <a:pPr>
              <a:defRPr sz="1200"/>
            </a:pPr>
            <a:r>
              <a:t>What new setting in updater</a:t>
            </a:r>
          </a:p>
          <a:p>
            <a:pPr>
              <a:defRPr sz="1200"/>
            </a:pPr>
            <a:r>
              <a:t>Added human readable description to migration steps</a:t>
            </a:r>
          </a:p>
          <a:p>
            <a:pPr>
              <a:defRPr sz="1200"/>
            </a:pPr>
            <a:r>
              <a:t>Check app compatibility before upgraDE</a:t>
            </a:r>
          </a:p>
          <a:p>
            <a:pPr>
              <a:defRPr sz="1200"/>
            </a:pPr>
            <a:r>
              <a:t>Improved ZIP format compatibility</a:t>
            </a:r>
          </a:p>
          <a:p>
            <a:pPr>
              <a:defRPr sz="1200"/>
            </a:pPr>
            <a:r>
              <a:t>Openshift SWIFT v3 support</a:t>
            </a:r>
          </a:p>
          <a:p>
            <a:pPr>
              <a:defRPr sz="1200"/>
            </a:pPr>
            <a:r>
              <a:t>MS Azure Connector</a:t>
            </a:r>
          </a:p>
          <a:p>
            <a:pPr>
              <a:defRPr sz="1200"/>
            </a:pPr>
            <a:r>
              <a:t>Better browser caching in Gallery</a:t>
            </a:r>
          </a:p>
          <a:p>
            <a:pPr>
              <a:defRPr sz="1200"/>
            </a:pPr>
            <a:r>
              <a:t>Improved sharing in gallery</a:t>
            </a:r>
          </a:p>
          <a:p>
            <a:pPr>
              <a:defRPr sz="1200"/>
            </a:pPr>
            <a:r>
              <a:t>Terms and Conditions support for GDPR</a:t>
            </a:r>
          </a:p>
          <a:p>
            <a:pPr>
              <a:defRPr sz="1200"/>
            </a:pPr>
            <a:r>
              <a:t>Separate Audit Log</a:t>
            </a:r>
          </a:p>
          <a:p>
            <a:pPr>
              <a:defRPr sz="1200"/>
            </a:pPr>
            <a:r>
              <a:t>Mail app support account export</a:t>
            </a:r>
          </a:p>
          <a:p>
            <a:pPr>
              <a:defRPr sz="1200"/>
            </a:pPr>
            <a:r>
              <a:t>Impressum/legal notice on login page for GDPR</a:t>
            </a:r>
          </a:p>
          <a:p>
            <a:pPr>
              <a:defRPr sz="1200"/>
            </a:pPr>
            <a:r>
              <a:t>Request account deletion for GDPR</a:t>
            </a:r>
          </a:p>
          <a:p>
            <a:pPr>
              <a:defRPr sz="1200"/>
            </a:pPr>
            <a:r>
              <a:t>Request stored data for GDPR</a:t>
            </a:r>
          </a:p>
          <a:p>
            <a:pPr>
              <a:defRPr sz="1200"/>
            </a:pPr>
            <a:r>
              <a:t>Possibility to join Talk without Camera/Microphone</a:t>
            </a:r>
          </a:p>
          <a:p>
            <a:pPr>
              <a:defRPr sz="1200"/>
            </a:pPr>
            <a:r>
              <a:t>Backend integration: MCU, SIP-Bridge, ext. Signaling</a:t>
            </a:r>
          </a:p>
          <a:p>
            <a:pPr>
              <a:defRPr sz="1200"/>
            </a:pPr>
            <a:r>
              <a:t>Allow to join multiple chats in different browser tabs at the same time</a:t>
            </a:r>
          </a:p>
          <a:p>
            <a:pPr>
              <a:defRPr sz="1400"/>
            </a:pPr>
            <a:r>
              <a:t>Conversation list is now sorted by last activity </a:t>
            </a:r>
          </a:p>
          <a:p>
            <a:pPr>
              <a:defRPr sz="1400"/>
            </a:pPr>
            <a:r>
              <a:t>Conversations can be pinned to the top of the conversation list</a:t>
            </a:r>
          </a:p>
          <a:p>
            <a:pPr>
              <a:defRPr sz="1400"/>
            </a:pPr>
            <a:r>
              <a:t>Chat works without requesting Camera/Microphone</a:t>
            </a:r>
          </a:p>
          <a:p>
            <a:pPr>
              <a:defRPr sz="1400"/>
            </a:pPr>
            <a:r>
              <a:t>Participants can be @mentioned in the chat now</a:t>
            </a:r>
          </a:p>
          <a:p>
            <a:pPr>
              <a:defRPr sz="1400"/>
            </a:pPr>
            <a:r>
              <a:t>Number of unread chat messages</a:t>
            </a:r>
          </a:p>
          <a:p>
            <a:pPr>
              <a:defRPr sz="1400"/>
            </a:pPr>
            <a:r>
              <a:t>special highlight when you got mentioned in conversation list</a:t>
            </a:r>
          </a:p>
          <a:p>
            <a:pPr>
              <a:defRPr sz="1400"/>
            </a:pPr>
            <a:r>
              <a:t>System chat messages</a:t>
            </a:r>
          </a:p>
          <a:p>
            <a:pPr>
              <a:defRPr sz="1400"/>
            </a:pPr>
            <a:r>
              <a:t>inline activity stream for the respective conversation</a:t>
            </a:r>
          </a:p>
          <a:p>
            <a:pPr>
              <a:defRPr sz="1400"/>
            </a:pPr>
            <a:r>
              <a:t>Chat, emojis and ringtones in the mobile apps</a:t>
            </a:r>
          </a:p>
          <a:p>
            <a:pPr>
              <a:defRPr sz="1400"/>
            </a:pPr>
            <a:r>
              <a:t>Deck app officially supported</a:t>
            </a:r>
          </a:p>
          <a:p>
            <a:pPr>
              <a:defRPr sz="1400"/>
            </a:pPr>
            <a:r>
              <a:t>Calendar can do resource booking</a:t>
            </a:r>
          </a:p>
          <a:p>
            <a:pPr>
              <a:defRPr sz="1400"/>
            </a:pPr>
            <a:r>
              <a:t>Circles App polishing</a:t>
            </a:r>
          </a:p>
        </p:txBody>
      </p:sp>
      <p:sp>
        <p:nvSpPr>
          <p:cNvPr id="257" name="Text"/>
          <p:cNvSpPr txBox="1"/>
          <p:nvPr/>
        </p:nvSpPr>
        <p:spPr>
          <a:xfrm>
            <a:off x="5808845" y="5708756"/>
            <a:ext cx="127001" cy="503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defRPr sz="1400"/>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Open Sans Light"/>
        <a:ea typeface="Open Sans Light"/>
        <a:cs typeface="Open Sans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8767" tIns="48767" rIns="48767" bIns="48767" numCol="1" spcCol="38100" rtlCol="0" anchor="ctr"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8767" tIns="48767" rIns="48767" bIns="48767" numCol="1" spcCol="38100" rtlCol="0" anchor="t"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Open Sans Light"/>
        <a:ea typeface="Open Sans Light"/>
        <a:cs typeface="Open Sans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8767" tIns="48767" rIns="48767" bIns="48767" numCol="1" spcCol="38100" rtlCol="0" anchor="ctr"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8767" tIns="48767" rIns="48767" bIns="48767" numCol="1" spcCol="38100" rtlCol="0" anchor="t"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